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1.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8" r:id="rId4"/>
    <p:sldMasterId id="2147483725" r:id="rId5"/>
    <p:sldMasterId id="2147483742" r:id="rId6"/>
    <p:sldMasterId id="2147483759" r:id="rId7"/>
    <p:sldMasterId id="2147483771" r:id="rId8"/>
    <p:sldMasterId id="2147483783" r:id="rId9"/>
    <p:sldMasterId id="2147483813" r:id="rId10"/>
    <p:sldMasterId id="2147483825" r:id="rId11"/>
    <p:sldMasterId id="2147483837" r:id="rId12"/>
  </p:sldMasterIdLst>
  <p:notesMasterIdLst>
    <p:notesMasterId r:id="rId60"/>
  </p:notesMasterIdLst>
  <p:sldIdLst>
    <p:sldId id="256" r:id="rId13"/>
    <p:sldId id="257" r:id="rId14"/>
    <p:sldId id="303" r:id="rId15"/>
    <p:sldId id="286" r:id="rId16"/>
    <p:sldId id="287" r:id="rId17"/>
    <p:sldId id="288" r:id="rId18"/>
    <p:sldId id="289" r:id="rId19"/>
    <p:sldId id="290" r:id="rId20"/>
    <p:sldId id="291" r:id="rId21"/>
    <p:sldId id="292" r:id="rId22"/>
    <p:sldId id="259" r:id="rId23"/>
    <p:sldId id="260" r:id="rId24"/>
    <p:sldId id="261" r:id="rId25"/>
    <p:sldId id="262" r:id="rId26"/>
    <p:sldId id="263" r:id="rId27"/>
    <p:sldId id="285" r:id="rId28"/>
    <p:sldId id="264" r:id="rId29"/>
    <p:sldId id="265" r:id="rId30"/>
    <p:sldId id="266" r:id="rId31"/>
    <p:sldId id="268" r:id="rId32"/>
    <p:sldId id="283" r:id="rId33"/>
    <p:sldId id="267" r:id="rId34"/>
    <p:sldId id="269" r:id="rId35"/>
    <p:sldId id="299" r:id="rId36"/>
    <p:sldId id="300" r:id="rId37"/>
    <p:sldId id="301" r:id="rId38"/>
    <p:sldId id="302" r:id="rId39"/>
    <p:sldId id="271" r:id="rId40"/>
    <p:sldId id="270" r:id="rId41"/>
    <p:sldId id="293" r:id="rId42"/>
    <p:sldId id="294" r:id="rId43"/>
    <p:sldId id="272" r:id="rId44"/>
    <p:sldId id="273" r:id="rId45"/>
    <p:sldId id="280" r:id="rId46"/>
    <p:sldId id="284" r:id="rId47"/>
    <p:sldId id="279" r:id="rId48"/>
    <p:sldId id="295" r:id="rId49"/>
    <p:sldId id="296" r:id="rId50"/>
    <p:sldId id="275" r:id="rId51"/>
    <p:sldId id="276" r:id="rId52"/>
    <p:sldId id="277" r:id="rId53"/>
    <p:sldId id="278" r:id="rId54"/>
    <p:sldId id="282" r:id="rId55"/>
    <p:sldId id="281" r:id="rId56"/>
    <p:sldId id="297" r:id="rId57"/>
    <p:sldId id="298" r:id="rId58"/>
    <p:sldId id="274" r:id="rId5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108"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DDA5-5B75-4D87-902A-0139C841261A}" type="datetimeFigureOut">
              <a:rPr lang="de-AT" smtClean="0"/>
              <a:t>10.12.2017</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C9B477-88F5-4BA5-ABCF-100F0E3F9397}" type="slidenum">
              <a:rPr lang="de-AT" smtClean="0"/>
              <a:t>‹Nr.›</a:t>
            </a:fld>
            <a:endParaRPr lang="de-AT"/>
          </a:p>
        </p:txBody>
      </p:sp>
    </p:spTree>
    <p:extLst>
      <p:ext uri="{BB962C8B-B14F-4D97-AF65-F5344CB8AC3E}">
        <p14:creationId xmlns:p14="http://schemas.microsoft.com/office/powerpoint/2010/main" val="4275689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11EE5-E63C-4987-B05F-44136A3F3E1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3113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de-DE" smtClean="0"/>
              <a:t>Titelmasterformat durch Klicken bearbeiten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A70CE204-5393-4199-A245-CD69625B272C}" type="datetimeFigureOut">
              <a:rPr lang="de-AT" smtClean="0"/>
              <a:t>10.12.2017</a:t>
            </a:fld>
            <a:endParaRPr lang="de-AT"/>
          </a:p>
        </p:txBody>
      </p:sp>
      <p:sp>
        <p:nvSpPr>
          <p:cNvPr id="5" name="Footer Placeholder 4"/>
          <p:cNvSpPr>
            <a:spLocks noGrp="1"/>
          </p:cNvSpPr>
          <p:nvPr>
            <p:ph type="ftr" sz="quarter" idx="11"/>
          </p:nvPr>
        </p:nvSpPr>
        <p:spPr>
          <a:xfrm>
            <a:off x="1371600" y="4323845"/>
            <a:ext cx="6400800" cy="365125"/>
          </a:xfrm>
        </p:spPr>
        <p:txBody>
          <a:bodyPr/>
          <a:lstStyle/>
          <a:p>
            <a:endParaRPr lang="de-AT"/>
          </a:p>
        </p:txBody>
      </p:sp>
      <p:sp>
        <p:nvSpPr>
          <p:cNvPr id="6" name="Slide Number Placeholder 5"/>
          <p:cNvSpPr>
            <a:spLocks noGrp="1"/>
          </p:cNvSpPr>
          <p:nvPr>
            <p:ph type="sldNum" sz="quarter" idx="12"/>
          </p:nvPr>
        </p:nvSpPr>
        <p:spPr>
          <a:xfrm>
            <a:off x="8077200" y="1430866"/>
            <a:ext cx="2743200" cy="365125"/>
          </a:xfrm>
        </p:spPr>
        <p:txBody>
          <a:bodyPr/>
          <a:lstStyle/>
          <a:p>
            <a:fld id="{7A941420-1013-471C-9E25-E09E112BF503}" type="slidenum">
              <a:rPr lang="de-AT" smtClean="0"/>
              <a:t>‹Nr.›</a:t>
            </a:fld>
            <a:endParaRPr lang="de-AT"/>
          </a:p>
        </p:txBody>
      </p:sp>
    </p:spTree>
    <p:extLst>
      <p:ext uri="{BB962C8B-B14F-4D97-AF65-F5344CB8AC3E}">
        <p14:creationId xmlns:p14="http://schemas.microsoft.com/office/powerpoint/2010/main" val="1331614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e Placeholder 4"/>
          <p:cNvSpPr>
            <a:spLocks noGrp="1"/>
          </p:cNvSpPr>
          <p:nvPr>
            <p:ph type="dt" sz="half" idx="10"/>
          </p:nvPr>
        </p:nvSpPr>
        <p:spPr/>
        <p:txBody>
          <a:bodyPr/>
          <a:lstStyle/>
          <a:p>
            <a:fld id="{A70CE204-5393-4199-A245-CD69625B272C}" type="datetimeFigureOut">
              <a:rPr lang="de-AT" smtClean="0"/>
              <a:t>10.12.2017</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7A941420-1013-471C-9E25-E09E112BF503}" type="slidenum">
              <a:rPr lang="de-AT" smtClean="0"/>
              <a:t>‹Nr.›</a:t>
            </a:fld>
            <a:endParaRPr lang="de-AT"/>
          </a:p>
        </p:txBody>
      </p:sp>
    </p:spTree>
    <p:extLst>
      <p:ext uri="{BB962C8B-B14F-4D97-AF65-F5344CB8AC3E}">
        <p14:creationId xmlns:p14="http://schemas.microsoft.com/office/powerpoint/2010/main" val="28602653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6513D46A-D983-A447-AB86-C985CF546622}" type="datetimeFigureOut">
              <a:rPr lang="de-DE" smtClean="0"/>
              <a:t>10.12.2017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E754BEED-EBDA-E642-844A-C43F4ED1EF92}" type="slidenum">
              <a:rPr lang="de-DE" smtClean="0"/>
              <a:t>‹Nr.›</a:t>
            </a:fld>
            <a:endParaRPr lang="de-DE"/>
          </a:p>
        </p:txBody>
      </p:sp>
    </p:spTree>
    <p:extLst>
      <p:ext uri="{BB962C8B-B14F-4D97-AF65-F5344CB8AC3E}">
        <p14:creationId xmlns:p14="http://schemas.microsoft.com/office/powerpoint/2010/main" val="16997858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513D46A-D983-A447-AB86-C985CF546622}" type="datetimeFigureOut">
              <a:rPr lang="de-DE" smtClean="0"/>
              <a:t>10.12.2017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E754BEED-EBDA-E642-844A-C43F4ED1EF92}" type="slidenum">
              <a:rPr lang="de-DE" smtClean="0"/>
              <a:t>‹Nr.›</a:t>
            </a:fld>
            <a:endParaRPr lang="de-DE"/>
          </a:p>
        </p:txBody>
      </p:sp>
    </p:spTree>
    <p:extLst>
      <p:ext uri="{BB962C8B-B14F-4D97-AF65-F5344CB8AC3E}">
        <p14:creationId xmlns:p14="http://schemas.microsoft.com/office/powerpoint/2010/main" val="26149131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Mastertitelformat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Mastertextformat bearbeiten</a:t>
            </a:r>
          </a:p>
        </p:txBody>
      </p:sp>
      <p:sp>
        <p:nvSpPr>
          <p:cNvPr id="5" name="Datumsplatzhalter 4"/>
          <p:cNvSpPr>
            <a:spLocks noGrp="1"/>
          </p:cNvSpPr>
          <p:nvPr>
            <p:ph type="dt" sz="half" idx="10"/>
          </p:nvPr>
        </p:nvSpPr>
        <p:spPr/>
        <p:txBody>
          <a:bodyPr/>
          <a:lstStyle/>
          <a:p>
            <a:fld id="{6513D46A-D983-A447-AB86-C985CF546622}" type="datetimeFigureOut">
              <a:rPr lang="de-DE" smtClean="0"/>
              <a:t>10.12.2017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754BEED-EBDA-E642-844A-C43F4ED1EF92}" type="slidenum">
              <a:rPr lang="de-DE" smtClean="0"/>
              <a:t>‹Nr.›</a:t>
            </a:fld>
            <a:endParaRPr lang="de-DE"/>
          </a:p>
        </p:txBody>
      </p:sp>
    </p:spTree>
    <p:extLst>
      <p:ext uri="{BB962C8B-B14F-4D97-AF65-F5344CB8AC3E}">
        <p14:creationId xmlns:p14="http://schemas.microsoft.com/office/powerpoint/2010/main" val="7110603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Mastertitelformat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Mastertextformat bearbeiten</a:t>
            </a:r>
          </a:p>
        </p:txBody>
      </p:sp>
      <p:sp>
        <p:nvSpPr>
          <p:cNvPr id="5" name="Datumsplatzhalter 4"/>
          <p:cNvSpPr>
            <a:spLocks noGrp="1"/>
          </p:cNvSpPr>
          <p:nvPr>
            <p:ph type="dt" sz="half" idx="10"/>
          </p:nvPr>
        </p:nvSpPr>
        <p:spPr/>
        <p:txBody>
          <a:bodyPr/>
          <a:lstStyle/>
          <a:p>
            <a:fld id="{6513D46A-D983-A447-AB86-C985CF546622}" type="datetimeFigureOut">
              <a:rPr lang="de-DE" smtClean="0"/>
              <a:t>10.12.2017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754BEED-EBDA-E642-844A-C43F4ED1EF92}" type="slidenum">
              <a:rPr lang="de-DE" smtClean="0"/>
              <a:t>‹Nr.›</a:t>
            </a:fld>
            <a:endParaRPr lang="de-DE"/>
          </a:p>
        </p:txBody>
      </p:sp>
    </p:spTree>
    <p:extLst>
      <p:ext uri="{BB962C8B-B14F-4D97-AF65-F5344CB8AC3E}">
        <p14:creationId xmlns:p14="http://schemas.microsoft.com/office/powerpoint/2010/main" val="11151246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Platzhalter für vertikalen Text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513D46A-D983-A447-AB86-C985CF546622}" type="datetimeFigureOut">
              <a:rPr lang="de-DE" smtClean="0"/>
              <a:t>10.12.2017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754BEED-EBDA-E642-844A-C43F4ED1EF92}" type="slidenum">
              <a:rPr lang="de-DE" smtClean="0"/>
              <a:t>‹Nr.›</a:t>
            </a:fld>
            <a:endParaRPr lang="de-DE"/>
          </a:p>
        </p:txBody>
      </p:sp>
    </p:spTree>
    <p:extLst>
      <p:ext uri="{BB962C8B-B14F-4D97-AF65-F5344CB8AC3E}">
        <p14:creationId xmlns:p14="http://schemas.microsoft.com/office/powerpoint/2010/main" val="29235237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Mastertitelformat bearbeiten</a:t>
            </a:r>
            <a:endParaRPr lang="de-DE"/>
          </a:p>
        </p:txBody>
      </p:sp>
      <p:sp>
        <p:nvSpPr>
          <p:cNvPr id="3" name="Platzhalter für vertikalen Text 2"/>
          <p:cNvSpPr>
            <a:spLocks noGrp="1"/>
          </p:cNvSpPr>
          <p:nvPr>
            <p:ph type="body" orient="vert" idx="1"/>
          </p:nvPr>
        </p:nvSpPr>
        <p:spPr>
          <a:xfrm>
            <a:off x="838200" y="365125"/>
            <a:ext cx="7734300" cy="5811838"/>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513D46A-D983-A447-AB86-C985CF546622}" type="datetimeFigureOut">
              <a:rPr lang="de-DE" smtClean="0"/>
              <a:t>10.12.2017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754BEED-EBDA-E642-844A-C43F4ED1EF92}" type="slidenum">
              <a:rPr lang="de-DE" smtClean="0"/>
              <a:t>‹Nr.›</a:t>
            </a:fld>
            <a:endParaRPr lang="de-DE"/>
          </a:p>
        </p:txBody>
      </p:sp>
    </p:spTree>
    <p:extLst>
      <p:ext uri="{BB962C8B-B14F-4D97-AF65-F5344CB8AC3E}">
        <p14:creationId xmlns:p14="http://schemas.microsoft.com/office/powerpoint/2010/main" val="3703822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de-DE"/>
              <a:t>Titelmasterformat durch Klicken bearbeiten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90D1A460-39F2-40E9-BF0E-8D088723A93A}" type="datetimeFigureOut">
              <a:rPr lang="de-DE" smtClean="0"/>
              <a:t>10.12.2017</a:t>
            </a:fld>
            <a:endParaRPr lang="de-DE" dirty="0"/>
          </a:p>
        </p:txBody>
      </p:sp>
      <p:sp>
        <p:nvSpPr>
          <p:cNvPr id="5" name="Footer Placeholder 4"/>
          <p:cNvSpPr>
            <a:spLocks noGrp="1"/>
          </p:cNvSpPr>
          <p:nvPr>
            <p:ph type="ftr" sz="quarter" idx="11"/>
          </p:nvPr>
        </p:nvSpPr>
        <p:spPr>
          <a:xfrm>
            <a:off x="2416500" y="329307"/>
            <a:ext cx="4973915" cy="309201"/>
          </a:xfrm>
        </p:spPr>
        <p:txBody>
          <a:bodyPr/>
          <a:lstStyle/>
          <a:p>
            <a:endParaRPr lang="de-DE" dirty="0"/>
          </a:p>
        </p:txBody>
      </p:sp>
      <p:sp>
        <p:nvSpPr>
          <p:cNvPr id="6" name="Slide Number Placeholder 5"/>
          <p:cNvSpPr>
            <a:spLocks noGrp="1"/>
          </p:cNvSpPr>
          <p:nvPr>
            <p:ph type="sldNum" sz="quarter" idx="12"/>
          </p:nvPr>
        </p:nvSpPr>
        <p:spPr>
          <a:xfrm>
            <a:off x="1437664" y="798973"/>
            <a:ext cx="811019" cy="503578"/>
          </a:xfrm>
        </p:spPr>
        <p:txBody>
          <a:bodyPr/>
          <a:lstStyle/>
          <a:p>
            <a:fld id="{D00B73D1-4643-470B-ACFE-E52283C25017}" type="slidenum">
              <a:rPr lang="de-DE" smtClean="0"/>
              <a:t>‹Nr.›</a:t>
            </a:fld>
            <a:endParaRPr lang="de-DE"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470743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ncho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0D1A460-39F2-40E9-BF0E-8D088723A93A}" type="datetimeFigureOut">
              <a:rPr lang="de-DE" smtClean="0"/>
              <a:t>10.12.2017</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D00B73D1-4643-470B-ACFE-E52283C25017}" type="slidenum">
              <a:rPr lang="de-DE" smtClean="0"/>
              <a:t>‹Nr.›</a:t>
            </a:fld>
            <a:endParaRPr lang="de-DE" dirty="0"/>
          </a:p>
        </p:txBody>
      </p:sp>
    </p:spTree>
    <p:extLst>
      <p:ext uri="{BB962C8B-B14F-4D97-AF65-F5344CB8AC3E}">
        <p14:creationId xmlns:p14="http://schemas.microsoft.com/office/powerpoint/2010/main" val="1933023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de-DE"/>
              <a:t>Titelmasterformat durch Klicken bearbeiten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90D1A460-39F2-40E9-BF0E-8D088723A93A}" type="datetimeFigureOut">
              <a:rPr lang="de-DE" smtClean="0"/>
              <a:t>10.12.2017</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D00B73D1-4643-470B-ACFE-E52283C25017}" type="slidenum">
              <a:rPr lang="de-DE" smtClean="0"/>
              <a:t>‹Nr.›</a:t>
            </a:fld>
            <a:endParaRPr lang="de-DE" dirty="0"/>
          </a:p>
        </p:txBody>
      </p:sp>
    </p:spTree>
    <p:extLst>
      <p:ext uri="{BB962C8B-B14F-4D97-AF65-F5344CB8AC3E}">
        <p14:creationId xmlns:p14="http://schemas.microsoft.com/office/powerpoint/2010/main" val="12594310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90D1A460-39F2-40E9-BF0E-8D088723A93A}" type="datetimeFigureOut">
              <a:rPr lang="de-DE" smtClean="0"/>
              <a:t>10.12.2017</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D00B73D1-4643-470B-ACFE-E52283C25017}" type="slidenum">
              <a:rPr lang="de-DE" smtClean="0"/>
              <a:t>‹Nr.›</a:t>
            </a:fld>
            <a:endParaRPr lang="de-DE"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17503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el und Beschriftung">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de-DE" smtClean="0"/>
              <a:t>Titelmasterformat durch Klicken bearbeiten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A70CE204-5393-4199-A245-CD69625B272C}" type="datetimeFigureOut">
              <a:rPr lang="de-AT" smtClean="0"/>
              <a:t>10.12.2017</a:t>
            </a:fld>
            <a:endParaRPr lang="de-AT"/>
          </a:p>
        </p:txBody>
      </p:sp>
      <p:sp>
        <p:nvSpPr>
          <p:cNvPr id="6" name="Footer Placeholder 5"/>
          <p:cNvSpPr>
            <a:spLocks noGrp="1"/>
          </p:cNvSpPr>
          <p:nvPr>
            <p:ph type="ftr" sz="quarter" idx="11"/>
          </p:nvPr>
        </p:nvSpPr>
        <p:spPr>
          <a:xfrm>
            <a:off x="685800" y="379941"/>
            <a:ext cx="6991492" cy="365125"/>
          </a:xfrm>
        </p:spPr>
        <p:txBody>
          <a:bodyPr/>
          <a:lstStyle/>
          <a:p>
            <a:endParaRPr lang="de-AT"/>
          </a:p>
        </p:txBody>
      </p:sp>
      <p:sp>
        <p:nvSpPr>
          <p:cNvPr id="7" name="Slide Number Placeholder 6"/>
          <p:cNvSpPr>
            <a:spLocks noGrp="1"/>
          </p:cNvSpPr>
          <p:nvPr>
            <p:ph type="sldNum" sz="quarter" idx="12"/>
          </p:nvPr>
        </p:nvSpPr>
        <p:spPr>
          <a:xfrm>
            <a:off x="10862452" y="381000"/>
            <a:ext cx="643748" cy="365125"/>
          </a:xfrm>
        </p:spPr>
        <p:txBody>
          <a:bodyPr/>
          <a:lstStyle/>
          <a:p>
            <a:fld id="{7A941420-1013-471C-9E25-E09E112BF503}" type="slidenum">
              <a:rPr lang="de-AT" smtClean="0"/>
              <a:t>‹Nr.›</a:t>
            </a:fld>
            <a:endParaRPr lang="de-AT"/>
          </a:p>
        </p:txBody>
      </p:sp>
    </p:spTree>
    <p:extLst>
      <p:ext uri="{BB962C8B-B14F-4D97-AF65-F5344CB8AC3E}">
        <p14:creationId xmlns:p14="http://schemas.microsoft.com/office/powerpoint/2010/main" val="7628413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1447191" y="2824269"/>
            <a:ext cx="4645152" cy="264445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6412362" y="2821491"/>
            <a:ext cx="4645152" cy="2637371"/>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90D1A460-39F2-40E9-BF0E-8D088723A93A}" type="datetimeFigureOut">
              <a:rPr lang="de-DE" smtClean="0"/>
              <a:t>10.12.2017</a:t>
            </a:fld>
            <a:endParaRPr lang="de-DE" dirty="0"/>
          </a:p>
        </p:txBody>
      </p:sp>
      <p:sp>
        <p:nvSpPr>
          <p:cNvPr id="8" name="Footer Placeholder 7"/>
          <p:cNvSpPr>
            <a:spLocks noGrp="1"/>
          </p:cNvSpPr>
          <p:nvPr>
            <p:ph type="ftr" sz="quarter" idx="11"/>
          </p:nvPr>
        </p:nvSpPr>
        <p:spPr/>
        <p:txBody>
          <a:bodyPr/>
          <a:lstStyle/>
          <a:p>
            <a:endParaRPr lang="de-DE" dirty="0"/>
          </a:p>
        </p:txBody>
      </p:sp>
      <p:sp>
        <p:nvSpPr>
          <p:cNvPr id="9" name="Slide Number Placeholder 8"/>
          <p:cNvSpPr>
            <a:spLocks noGrp="1"/>
          </p:cNvSpPr>
          <p:nvPr>
            <p:ph type="sldNum" sz="quarter" idx="12"/>
          </p:nvPr>
        </p:nvSpPr>
        <p:spPr/>
        <p:txBody>
          <a:bodyPr/>
          <a:lstStyle/>
          <a:p>
            <a:fld id="{D00B73D1-4643-470B-ACFE-E52283C25017}" type="slidenum">
              <a:rPr lang="de-DE" smtClean="0"/>
              <a:t>‹Nr.›</a:t>
            </a:fld>
            <a:endParaRPr lang="de-DE"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881318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90D1A460-39F2-40E9-BF0E-8D088723A93A}" type="datetimeFigureOut">
              <a:rPr lang="de-DE" smtClean="0"/>
              <a:t>10.12.2017</a:t>
            </a:fld>
            <a:endParaRPr lang="de-DE" dirty="0"/>
          </a:p>
        </p:txBody>
      </p:sp>
      <p:sp>
        <p:nvSpPr>
          <p:cNvPr id="4" name="Footer Placeholder 3"/>
          <p:cNvSpPr>
            <a:spLocks noGrp="1"/>
          </p:cNvSpPr>
          <p:nvPr>
            <p:ph type="ftr" sz="quarter" idx="11"/>
          </p:nvPr>
        </p:nvSpPr>
        <p:spPr/>
        <p:txBody>
          <a:bodyPr/>
          <a:lstStyle/>
          <a:p>
            <a:endParaRPr lang="de-DE" dirty="0"/>
          </a:p>
        </p:txBody>
      </p:sp>
      <p:sp>
        <p:nvSpPr>
          <p:cNvPr id="5" name="Slide Number Placeholder 4"/>
          <p:cNvSpPr>
            <a:spLocks noGrp="1"/>
          </p:cNvSpPr>
          <p:nvPr>
            <p:ph type="sldNum" sz="quarter" idx="12"/>
          </p:nvPr>
        </p:nvSpPr>
        <p:spPr/>
        <p:txBody>
          <a:bodyPr/>
          <a:lstStyle/>
          <a:p>
            <a:fld id="{D00B73D1-4643-470B-ACFE-E52283C25017}" type="slidenum">
              <a:rPr lang="de-DE" smtClean="0"/>
              <a:t>‹Nr.›</a:t>
            </a:fld>
            <a:endParaRPr lang="de-DE"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952414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D1A460-39F2-40E9-BF0E-8D088723A93A}" type="datetimeFigureOut">
              <a:rPr lang="de-DE" smtClean="0"/>
              <a:t>10.12.2017</a:t>
            </a:fld>
            <a:endParaRPr lang="de-DE" dirty="0"/>
          </a:p>
        </p:txBody>
      </p:sp>
      <p:sp>
        <p:nvSpPr>
          <p:cNvPr id="3" name="Footer Placeholder 2"/>
          <p:cNvSpPr>
            <a:spLocks noGrp="1"/>
          </p:cNvSpPr>
          <p:nvPr>
            <p:ph type="ftr" sz="quarter" idx="11"/>
          </p:nvPr>
        </p:nvSpPr>
        <p:spPr/>
        <p:txBody>
          <a:bodyPr/>
          <a:lstStyle/>
          <a:p>
            <a:endParaRPr lang="de-DE" dirty="0"/>
          </a:p>
        </p:txBody>
      </p:sp>
      <p:sp>
        <p:nvSpPr>
          <p:cNvPr id="4" name="Slide Number Placeholder 3"/>
          <p:cNvSpPr>
            <a:spLocks noGrp="1"/>
          </p:cNvSpPr>
          <p:nvPr>
            <p:ph type="sldNum" sz="quarter" idx="12"/>
          </p:nvPr>
        </p:nvSpPr>
        <p:spPr/>
        <p:txBody>
          <a:bodyPr/>
          <a:lstStyle/>
          <a:p>
            <a:fld id="{D00B73D1-4643-470B-ACFE-E52283C25017}" type="slidenum">
              <a:rPr lang="de-DE" smtClean="0"/>
              <a:t>‹Nr.›</a:t>
            </a:fld>
            <a:endParaRPr lang="de-DE" dirty="0"/>
          </a:p>
        </p:txBody>
      </p:sp>
    </p:spTree>
    <p:extLst>
      <p:ext uri="{BB962C8B-B14F-4D97-AF65-F5344CB8AC3E}">
        <p14:creationId xmlns:p14="http://schemas.microsoft.com/office/powerpoint/2010/main" val="31744259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de-DE"/>
              <a:t>Titelmasterformat durch Klicken bearbeiten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90D1A460-39F2-40E9-BF0E-8D088723A93A}" type="datetimeFigureOut">
              <a:rPr lang="de-DE" smtClean="0"/>
              <a:t>10.12.2017</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D00B73D1-4643-470B-ACFE-E52283C25017}" type="slidenum">
              <a:rPr lang="de-DE" smtClean="0"/>
              <a:t>‹Nr.›</a:t>
            </a:fld>
            <a:endParaRPr lang="de-DE"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988241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90D1A460-39F2-40E9-BF0E-8D088723A93A}" type="datetimeFigureOut">
              <a:rPr lang="de-DE" smtClean="0"/>
              <a:t>10.12.2017</a:t>
            </a:fld>
            <a:endParaRPr lang="de-DE" dirty="0"/>
          </a:p>
        </p:txBody>
      </p:sp>
      <p:sp>
        <p:nvSpPr>
          <p:cNvPr id="6" name="Footer Placeholder 5"/>
          <p:cNvSpPr>
            <a:spLocks noGrp="1"/>
          </p:cNvSpPr>
          <p:nvPr>
            <p:ph type="ftr" sz="quarter" idx="11"/>
          </p:nvPr>
        </p:nvSpPr>
        <p:spPr>
          <a:xfrm>
            <a:off x="1447382" y="318640"/>
            <a:ext cx="5541004" cy="320931"/>
          </a:xfrm>
        </p:spPr>
        <p:txBody>
          <a:bodyPr/>
          <a:lstStyle/>
          <a:p>
            <a:endParaRPr lang="de-DE" dirty="0"/>
          </a:p>
        </p:txBody>
      </p:sp>
      <p:sp>
        <p:nvSpPr>
          <p:cNvPr id="7" name="Slide Number Placeholder 6"/>
          <p:cNvSpPr>
            <a:spLocks noGrp="1"/>
          </p:cNvSpPr>
          <p:nvPr>
            <p:ph type="sldNum" sz="quarter" idx="12"/>
          </p:nvPr>
        </p:nvSpPr>
        <p:spPr/>
        <p:txBody>
          <a:bodyPr/>
          <a:lstStyle/>
          <a:p>
            <a:fld id="{D00B73D1-4643-470B-ACFE-E52283C25017}" type="slidenum">
              <a:rPr lang="de-DE" smtClean="0"/>
              <a:t>‹Nr.›</a:t>
            </a:fld>
            <a:endParaRPr lang="de-DE"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4660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0D1A460-39F2-40E9-BF0E-8D088723A93A}" type="datetimeFigureOut">
              <a:rPr lang="de-DE" smtClean="0"/>
              <a:t>10.12.2017</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D00B73D1-4643-470B-ACFE-E52283C25017}" type="slidenum">
              <a:rPr lang="de-DE" smtClean="0"/>
              <a:t>‹Nr.›</a:t>
            </a:fld>
            <a:endParaRPr lang="de-DE"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220276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0D1A460-39F2-40E9-BF0E-8D088723A93A}" type="datetimeFigureOut">
              <a:rPr lang="de-DE" smtClean="0"/>
              <a:t>10.12.2017</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D00B73D1-4643-470B-ACFE-E52283C25017}" type="slidenum">
              <a:rPr lang="de-DE" smtClean="0"/>
              <a:t>‹Nr.›</a:t>
            </a:fld>
            <a:endParaRPr lang="de-DE"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65833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smtClean="0"/>
              <a:t>Titelmasterformat durch Klicken bearbeiten</a:t>
            </a:r>
            <a:endParaRPr lang="de-AT"/>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AT"/>
          </a:p>
        </p:txBody>
      </p:sp>
      <p:sp>
        <p:nvSpPr>
          <p:cNvPr id="4" name="Datumsplatzhalter 3"/>
          <p:cNvSpPr>
            <a:spLocks noGrp="1"/>
          </p:cNvSpPr>
          <p:nvPr>
            <p:ph type="dt" sz="half" idx="10"/>
          </p:nvPr>
        </p:nvSpPr>
        <p:spPr/>
        <p:txBody>
          <a:bodyPr/>
          <a:lstStyle/>
          <a:p>
            <a:fld id="{20362D9A-A9FF-4ADB-A793-C74B10E33FAF}" type="datetimeFigureOut">
              <a:rPr lang="de-AT" smtClean="0"/>
              <a:t>10.12.2017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CE82AB91-7A0F-4506-8F6B-1992841F451A}" type="slidenum">
              <a:rPr lang="de-AT" smtClean="0"/>
              <a:t>‹Nr.›</a:t>
            </a:fld>
            <a:endParaRPr lang="de-AT"/>
          </a:p>
        </p:txBody>
      </p:sp>
    </p:spTree>
    <p:extLst>
      <p:ext uri="{BB962C8B-B14F-4D97-AF65-F5344CB8AC3E}">
        <p14:creationId xmlns:p14="http://schemas.microsoft.com/office/powerpoint/2010/main" val="15129809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20362D9A-A9FF-4ADB-A793-C74B10E33FAF}" type="datetimeFigureOut">
              <a:rPr lang="de-AT" smtClean="0"/>
              <a:t>10.12.2017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CE82AB91-7A0F-4506-8F6B-1992841F451A}" type="slidenum">
              <a:rPr lang="de-AT" smtClean="0"/>
              <a:t>‹Nr.›</a:t>
            </a:fld>
            <a:endParaRPr lang="de-AT"/>
          </a:p>
        </p:txBody>
      </p:sp>
    </p:spTree>
    <p:extLst>
      <p:ext uri="{BB962C8B-B14F-4D97-AF65-F5344CB8AC3E}">
        <p14:creationId xmlns:p14="http://schemas.microsoft.com/office/powerpoint/2010/main" val="9561117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AT"/>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20362D9A-A9FF-4ADB-A793-C74B10E33FAF}" type="datetimeFigureOut">
              <a:rPr lang="de-AT" smtClean="0"/>
              <a:t>10.12.2017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CE82AB91-7A0F-4506-8F6B-1992841F451A}" type="slidenum">
              <a:rPr lang="de-AT" smtClean="0"/>
              <a:t>‹Nr.›</a:t>
            </a:fld>
            <a:endParaRPr lang="de-AT"/>
          </a:p>
        </p:txBody>
      </p:sp>
    </p:spTree>
    <p:extLst>
      <p:ext uri="{BB962C8B-B14F-4D97-AF65-F5344CB8AC3E}">
        <p14:creationId xmlns:p14="http://schemas.microsoft.com/office/powerpoint/2010/main" val="3743969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Zitat mit Beschriftung">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de-DE" smtClean="0"/>
              <a:t>Titelmasterformat durch Klicken bearbeiten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A70CE204-5393-4199-A245-CD69625B272C}" type="datetimeFigureOut">
              <a:rPr lang="de-AT" smtClean="0"/>
              <a:t>10.12.2017</a:t>
            </a:fld>
            <a:endParaRPr lang="de-AT"/>
          </a:p>
        </p:txBody>
      </p:sp>
      <p:sp>
        <p:nvSpPr>
          <p:cNvPr id="6" name="Footer Placeholder 5"/>
          <p:cNvSpPr>
            <a:spLocks noGrp="1"/>
          </p:cNvSpPr>
          <p:nvPr>
            <p:ph type="ftr" sz="quarter" idx="11"/>
          </p:nvPr>
        </p:nvSpPr>
        <p:spPr>
          <a:xfrm>
            <a:off x="685800" y="379941"/>
            <a:ext cx="6991492" cy="365125"/>
          </a:xfrm>
        </p:spPr>
        <p:txBody>
          <a:bodyPr/>
          <a:lstStyle/>
          <a:p>
            <a:endParaRPr lang="de-AT"/>
          </a:p>
        </p:txBody>
      </p:sp>
      <p:sp>
        <p:nvSpPr>
          <p:cNvPr id="7" name="Slide Number Placeholder 6"/>
          <p:cNvSpPr>
            <a:spLocks noGrp="1"/>
          </p:cNvSpPr>
          <p:nvPr>
            <p:ph type="sldNum" sz="quarter" idx="12"/>
          </p:nvPr>
        </p:nvSpPr>
        <p:spPr>
          <a:xfrm>
            <a:off x="10862452" y="381000"/>
            <a:ext cx="643748" cy="365125"/>
          </a:xfrm>
        </p:spPr>
        <p:txBody>
          <a:bodyPr/>
          <a:lstStyle/>
          <a:p>
            <a:fld id="{7A941420-1013-471C-9E25-E09E112BF503}" type="slidenum">
              <a:rPr lang="de-AT" smtClean="0"/>
              <a:t>‹Nr.›</a:t>
            </a:fld>
            <a:endParaRPr lang="de-AT"/>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482914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Datumsplatzhalter 4"/>
          <p:cNvSpPr>
            <a:spLocks noGrp="1"/>
          </p:cNvSpPr>
          <p:nvPr>
            <p:ph type="dt" sz="half" idx="10"/>
          </p:nvPr>
        </p:nvSpPr>
        <p:spPr/>
        <p:txBody>
          <a:bodyPr/>
          <a:lstStyle/>
          <a:p>
            <a:fld id="{20362D9A-A9FF-4ADB-A793-C74B10E33FAF}" type="datetimeFigureOut">
              <a:rPr lang="de-AT" smtClean="0"/>
              <a:t>10.12.2017</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CE82AB91-7A0F-4506-8F6B-1992841F451A}" type="slidenum">
              <a:rPr lang="de-AT" smtClean="0"/>
              <a:t>‹Nr.›</a:t>
            </a:fld>
            <a:endParaRPr lang="de-AT"/>
          </a:p>
        </p:txBody>
      </p:sp>
    </p:spTree>
    <p:extLst>
      <p:ext uri="{BB962C8B-B14F-4D97-AF65-F5344CB8AC3E}">
        <p14:creationId xmlns:p14="http://schemas.microsoft.com/office/powerpoint/2010/main" val="42400046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AT"/>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7" name="Datumsplatzhalter 6"/>
          <p:cNvSpPr>
            <a:spLocks noGrp="1"/>
          </p:cNvSpPr>
          <p:nvPr>
            <p:ph type="dt" sz="half" idx="10"/>
          </p:nvPr>
        </p:nvSpPr>
        <p:spPr/>
        <p:txBody>
          <a:bodyPr/>
          <a:lstStyle/>
          <a:p>
            <a:fld id="{20362D9A-A9FF-4ADB-A793-C74B10E33FAF}" type="datetimeFigureOut">
              <a:rPr lang="de-AT" smtClean="0"/>
              <a:t>10.12.2017</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CE82AB91-7A0F-4506-8F6B-1992841F451A}" type="slidenum">
              <a:rPr lang="de-AT" smtClean="0"/>
              <a:t>‹Nr.›</a:t>
            </a:fld>
            <a:endParaRPr lang="de-AT"/>
          </a:p>
        </p:txBody>
      </p:sp>
    </p:spTree>
    <p:extLst>
      <p:ext uri="{BB962C8B-B14F-4D97-AF65-F5344CB8AC3E}">
        <p14:creationId xmlns:p14="http://schemas.microsoft.com/office/powerpoint/2010/main" val="24874379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Datumsplatzhalter 2"/>
          <p:cNvSpPr>
            <a:spLocks noGrp="1"/>
          </p:cNvSpPr>
          <p:nvPr>
            <p:ph type="dt" sz="half" idx="10"/>
          </p:nvPr>
        </p:nvSpPr>
        <p:spPr/>
        <p:txBody>
          <a:bodyPr/>
          <a:lstStyle/>
          <a:p>
            <a:fld id="{20362D9A-A9FF-4ADB-A793-C74B10E33FAF}" type="datetimeFigureOut">
              <a:rPr lang="de-AT" smtClean="0"/>
              <a:t>10.12.2017</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CE82AB91-7A0F-4506-8F6B-1992841F451A}" type="slidenum">
              <a:rPr lang="de-AT" smtClean="0"/>
              <a:t>‹Nr.›</a:t>
            </a:fld>
            <a:endParaRPr lang="de-AT"/>
          </a:p>
        </p:txBody>
      </p:sp>
    </p:spTree>
    <p:extLst>
      <p:ext uri="{BB962C8B-B14F-4D97-AF65-F5344CB8AC3E}">
        <p14:creationId xmlns:p14="http://schemas.microsoft.com/office/powerpoint/2010/main" val="28660506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0362D9A-A9FF-4ADB-A793-C74B10E33FAF}" type="datetimeFigureOut">
              <a:rPr lang="de-AT" smtClean="0"/>
              <a:t>10.12.2017</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CE82AB91-7A0F-4506-8F6B-1992841F451A}" type="slidenum">
              <a:rPr lang="de-AT" smtClean="0"/>
              <a:t>‹Nr.›</a:t>
            </a:fld>
            <a:endParaRPr lang="de-AT"/>
          </a:p>
        </p:txBody>
      </p:sp>
    </p:spTree>
    <p:extLst>
      <p:ext uri="{BB962C8B-B14F-4D97-AF65-F5344CB8AC3E}">
        <p14:creationId xmlns:p14="http://schemas.microsoft.com/office/powerpoint/2010/main" val="8447324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AT"/>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20362D9A-A9FF-4ADB-A793-C74B10E33FAF}" type="datetimeFigureOut">
              <a:rPr lang="de-AT" smtClean="0"/>
              <a:t>10.12.2017</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CE82AB91-7A0F-4506-8F6B-1992841F451A}" type="slidenum">
              <a:rPr lang="de-AT" smtClean="0"/>
              <a:t>‹Nr.›</a:t>
            </a:fld>
            <a:endParaRPr lang="de-AT"/>
          </a:p>
        </p:txBody>
      </p:sp>
    </p:spTree>
    <p:extLst>
      <p:ext uri="{BB962C8B-B14F-4D97-AF65-F5344CB8AC3E}">
        <p14:creationId xmlns:p14="http://schemas.microsoft.com/office/powerpoint/2010/main" val="33781896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AT"/>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20362D9A-A9FF-4ADB-A793-C74B10E33FAF}" type="datetimeFigureOut">
              <a:rPr lang="de-AT" smtClean="0"/>
              <a:t>10.12.2017</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CE82AB91-7A0F-4506-8F6B-1992841F451A}" type="slidenum">
              <a:rPr lang="de-AT" smtClean="0"/>
              <a:t>‹Nr.›</a:t>
            </a:fld>
            <a:endParaRPr lang="de-AT"/>
          </a:p>
        </p:txBody>
      </p:sp>
    </p:spTree>
    <p:extLst>
      <p:ext uri="{BB962C8B-B14F-4D97-AF65-F5344CB8AC3E}">
        <p14:creationId xmlns:p14="http://schemas.microsoft.com/office/powerpoint/2010/main" val="25827123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20362D9A-A9FF-4ADB-A793-C74B10E33FAF}" type="datetimeFigureOut">
              <a:rPr lang="de-AT" smtClean="0"/>
              <a:t>10.12.2017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CE82AB91-7A0F-4506-8F6B-1992841F451A}" type="slidenum">
              <a:rPr lang="de-AT" smtClean="0"/>
              <a:t>‹Nr.›</a:t>
            </a:fld>
            <a:endParaRPr lang="de-AT"/>
          </a:p>
        </p:txBody>
      </p:sp>
    </p:spTree>
    <p:extLst>
      <p:ext uri="{BB962C8B-B14F-4D97-AF65-F5344CB8AC3E}">
        <p14:creationId xmlns:p14="http://schemas.microsoft.com/office/powerpoint/2010/main" val="40248977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smtClean="0"/>
              <a:t>Titelmasterformat durch Klicken bearbeiten</a:t>
            </a:r>
            <a:endParaRPr lang="de-AT"/>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20362D9A-A9FF-4ADB-A793-C74B10E33FAF}" type="datetimeFigureOut">
              <a:rPr lang="de-AT" smtClean="0"/>
              <a:t>10.12.2017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CE82AB91-7A0F-4506-8F6B-1992841F451A}" type="slidenum">
              <a:rPr lang="de-AT" smtClean="0"/>
              <a:t>‹Nr.›</a:t>
            </a:fld>
            <a:endParaRPr lang="de-AT"/>
          </a:p>
        </p:txBody>
      </p:sp>
    </p:spTree>
    <p:extLst>
      <p:ext uri="{BB962C8B-B14F-4D97-AF65-F5344CB8AC3E}">
        <p14:creationId xmlns:p14="http://schemas.microsoft.com/office/powerpoint/2010/main" val="17625289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B3F20797-D631-4946-B249-48AC6B4B8B16}" type="datetimeFigureOut">
              <a:rPr lang="de-DE" smtClean="0"/>
              <a:t>10.12.2017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43CF437-FC7B-45A5-8328-E2358D9E8CAC}" type="slidenum">
              <a:rPr lang="de-DE" smtClean="0"/>
              <a:t>‹Nr.›</a:t>
            </a:fld>
            <a:endParaRPr lang="de-DE"/>
          </a:p>
        </p:txBody>
      </p:sp>
    </p:spTree>
    <p:extLst>
      <p:ext uri="{BB962C8B-B14F-4D97-AF65-F5344CB8AC3E}">
        <p14:creationId xmlns:p14="http://schemas.microsoft.com/office/powerpoint/2010/main" val="39791540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3F20797-D631-4946-B249-48AC6B4B8B16}" type="datetimeFigureOut">
              <a:rPr lang="de-DE" smtClean="0"/>
              <a:t>10.12.2017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43CF437-FC7B-45A5-8328-E2358D9E8CAC}" type="slidenum">
              <a:rPr lang="de-DE" smtClean="0"/>
              <a:t>‹Nr.›</a:t>
            </a:fld>
            <a:endParaRPr lang="de-DE"/>
          </a:p>
        </p:txBody>
      </p:sp>
    </p:spTree>
    <p:extLst>
      <p:ext uri="{BB962C8B-B14F-4D97-AF65-F5344CB8AC3E}">
        <p14:creationId xmlns:p14="http://schemas.microsoft.com/office/powerpoint/2010/main" val="3521539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nskart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de-DE" smtClean="0"/>
              <a:t>Titelmasterformat durch Klicken bearbeiten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A70CE204-5393-4199-A245-CD69625B272C}" type="datetimeFigureOut">
              <a:rPr lang="de-AT" smtClean="0"/>
              <a:t>10.12.2017</a:t>
            </a:fld>
            <a:endParaRPr lang="de-AT"/>
          </a:p>
        </p:txBody>
      </p:sp>
      <p:sp>
        <p:nvSpPr>
          <p:cNvPr id="6" name="Footer Placeholder 5"/>
          <p:cNvSpPr>
            <a:spLocks noGrp="1"/>
          </p:cNvSpPr>
          <p:nvPr>
            <p:ph type="ftr" sz="quarter" idx="11"/>
          </p:nvPr>
        </p:nvSpPr>
        <p:spPr>
          <a:xfrm>
            <a:off x="685800" y="378883"/>
            <a:ext cx="6991492" cy="365125"/>
          </a:xfrm>
        </p:spPr>
        <p:txBody>
          <a:bodyPr/>
          <a:lstStyle/>
          <a:p>
            <a:endParaRPr lang="de-AT"/>
          </a:p>
        </p:txBody>
      </p:sp>
      <p:sp>
        <p:nvSpPr>
          <p:cNvPr id="7" name="Slide Number Placeholder 6"/>
          <p:cNvSpPr>
            <a:spLocks noGrp="1"/>
          </p:cNvSpPr>
          <p:nvPr>
            <p:ph type="sldNum" sz="quarter" idx="12"/>
          </p:nvPr>
        </p:nvSpPr>
        <p:spPr>
          <a:xfrm>
            <a:off x="10862452" y="381000"/>
            <a:ext cx="643748" cy="365125"/>
          </a:xfrm>
        </p:spPr>
        <p:txBody>
          <a:bodyPr/>
          <a:lstStyle/>
          <a:p>
            <a:fld id="{7A941420-1013-471C-9E25-E09E112BF503}" type="slidenum">
              <a:rPr lang="de-AT" smtClean="0"/>
              <a:t>‹Nr.›</a:t>
            </a:fld>
            <a:endParaRPr lang="de-AT"/>
          </a:p>
        </p:txBody>
      </p:sp>
    </p:spTree>
    <p:extLst>
      <p:ext uri="{BB962C8B-B14F-4D97-AF65-F5344CB8AC3E}">
        <p14:creationId xmlns:p14="http://schemas.microsoft.com/office/powerpoint/2010/main" val="11038585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B3F20797-D631-4946-B249-48AC6B4B8B16}" type="datetimeFigureOut">
              <a:rPr lang="de-DE" smtClean="0"/>
              <a:t>10.12.2017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43CF437-FC7B-45A5-8328-E2358D9E8CAC}" type="slidenum">
              <a:rPr lang="de-DE" smtClean="0"/>
              <a:t>‹Nr.›</a:t>
            </a:fld>
            <a:endParaRPr lang="de-DE"/>
          </a:p>
        </p:txBody>
      </p:sp>
    </p:spTree>
    <p:extLst>
      <p:ext uri="{BB962C8B-B14F-4D97-AF65-F5344CB8AC3E}">
        <p14:creationId xmlns:p14="http://schemas.microsoft.com/office/powerpoint/2010/main" val="2479395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B3F20797-D631-4946-B249-48AC6B4B8B16}" type="datetimeFigureOut">
              <a:rPr lang="de-DE" smtClean="0"/>
              <a:t>10.12.2017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43CF437-FC7B-45A5-8328-E2358D9E8CAC}" type="slidenum">
              <a:rPr lang="de-DE" smtClean="0"/>
              <a:t>‹Nr.›</a:t>
            </a:fld>
            <a:endParaRPr lang="de-DE"/>
          </a:p>
        </p:txBody>
      </p:sp>
    </p:spTree>
    <p:extLst>
      <p:ext uri="{BB962C8B-B14F-4D97-AF65-F5344CB8AC3E}">
        <p14:creationId xmlns:p14="http://schemas.microsoft.com/office/powerpoint/2010/main" val="8547096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B3F20797-D631-4946-B249-48AC6B4B8B16}" type="datetimeFigureOut">
              <a:rPr lang="de-DE" smtClean="0"/>
              <a:t>10.12.2017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643CF437-FC7B-45A5-8328-E2358D9E8CAC}" type="slidenum">
              <a:rPr lang="de-DE" smtClean="0"/>
              <a:t>‹Nr.›</a:t>
            </a:fld>
            <a:endParaRPr lang="de-DE"/>
          </a:p>
        </p:txBody>
      </p:sp>
    </p:spTree>
    <p:extLst>
      <p:ext uri="{BB962C8B-B14F-4D97-AF65-F5344CB8AC3E}">
        <p14:creationId xmlns:p14="http://schemas.microsoft.com/office/powerpoint/2010/main" val="30968311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B3F20797-D631-4946-B249-48AC6B4B8B16}" type="datetimeFigureOut">
              <a:rPr lang="de-DE" smtClean="0"/>
              <a:t>10.12.2017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43CF437-FC7B-45A5-8328-E2358D9E8CAC}" type="slidenum">
              <a:rPr lang="de-DE" smtClean="0"/>
              <a:t>‹Nr.›</a:t>
            </a:fld>
            <a:endParaRPr lang="de-DE"/>
          </a:p>
        </p:txBody>
      </p:sp>
    </p:spTree>
    <p:extLst>
      <p:ext uri="{BB962C8B-B14F-4D97-AF65-F5344CB8AC3E}">
        <p14:creationId xmlns:p14="http://schemas.microsoft.com/office/powerpoint/2010/main" val="11363133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3F20797-D631-4946-B249-48AC6B4B8B16}" type="datetimeFigureOut">
              <a:rPr lang="de-DE" smtClean="0"/>
              <a:t>10.12.2017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43CF437-FC7B-45A5-8328-E2358D9E8CAC}" type="slidenum">
              <a:rPr lang="de-DE" smtClean="0"/>
              <a:t>‹Nr.›</a:t>
            </a:fld>
            <a:endParaRPr lang="de-DE"/>
          </a:p>
        </p:txBody>
      </p:sp>
    </p:spTree>
    <p:extLst>
      <p:ext uri="{BB962C8B-B14F-4D97-AF65-F5344CB8AC3E}">
        <p14:creationId xmlns:p14="http://schemas.microsoft.com/office/powerpoint/2010/main" val="555805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3F20797-D631-4946-B249-48AC6B4B8B16}" type="datetimeFigureOut">
              <a:rPr lang="de-DE" smtClean="0"/>
              <a:t>10.12.2017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43CF437-FC7B-45A5-8328-E2358D9E8CAC}" type="slidenum">
              <a:rPr lang="de-DE" smtClean="0"/>
              <a:t>‹Nr.›</a:t>
            </a:fld>
            <a:endParaRPr lang="de-DE"/>
          </a:p>
        </p:txBody>
      </p:sp>
    </p:spTree>
    <p:extLst>
      <p:ext uri="{BB962C8B-B14F-4D97-AF65-F5344CB8AC3E}">
        <p14:creationId xmlns:p14="http://schemas.microsoft.com/office/powerpoint/2010/main" val="19867173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3F20797-D631-4946-B249-48AC6B4B8B16}" type="datetimeFigureOut">
              <a:rPr lang="de-DE" smtClean="0"/>
              <a:t>10.12.2017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43CF437-FC7B-45A5-8328-E2358D9E8CAC}" type="slidenum">
              <a:rPr lang="de-DE" smtClean="0"/>
              <a:t>‹Nr.›</a:t>
            </a:fld>
            <a:endParaRPr lang="de-DE"/>
          </a:p>
        </p:txBody>
      </p:sp>
    </p:spTree>
    <p:extLst>
      <p:ext uri="{BB962C8B-B14F-4D97-AF65-F5344CB8AC3E}">
        <p14:creationId xmlns:p14="http://schemas.microsoft.com/office/powerpoint/2010/main" val="40417237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3F20797-D631-4946-B249-48AC6B4B8B16}" type="datetimeFigureOut">
              <a:rPr lang="de-DE" smtClean="0"/>
              <a:t>10.12.2017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43CF437-FC7B-45A5-8328-E2358D9E8CAC}" type="slidenum">
              <a:rPr lang="de-DE" smtClean="0"/>
              <a:t>‹Nr.›</a:t>
            </a:fld>
            <a:endParaRPr lang="de-DE"/>
          </a:p>
        </p:txBody>
      </p:sp>
    </p:spTree>
    <p:extLst>
      <p:ext uri="{BB962C8B-B14F-4D97-AF65-F5344CB8AC3E}">
        <p14:creationId xmlns:p14="http://schemas.microsoft.com/office/powerpoint/2010/main" val="5359859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3F20797-D631-4946-B249-48AC6B4B8B16}" type="datetimeFigureOut">
              <a:rPr lang="de-DE" smtClean="0"/>
              <a:t>10.12.2017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43CF437-FC7B-45A5-8328-E2358D9E8CAC}" type="slidenum">
              <a:rPr lang="de-DE" smtClean="0"/>
              <a:t>‹Nr.›</a:t>
            </a:fld>
            <a:endParaRPr lang="de-DE"/>
          </a:p>
        </p:txBody>
      </p:sp>
    </p:spTree>
    <p:extLst>
      <p:ext uri="{BB962C8B-B14F-4D97-AF65-F5344CB8AC3E}">
        <p14:creationId xmlns:p14="http://schemas.microsoft.com/office/powerpoint/2010/main" val="35138589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de-AT"/>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AT"/>
          </a:p>
        </p:txBody>
      </p:sp>
      <p:sp>
        <p:nvSpPr>
          <p:cNvPr id="4" name="Datumsplatzhalter 3"/>
          <p:cNvSpPr>
            <a:spLocks noGrp="1"/>
          </p:cNvSpPr>
          <p:nvPr>
            <p:ph type="dt" sz="half" idx="10"/>
          </p:nvPr>
        </p:nvSpPr>
        <p:spPr/>
        <p:txBody>
          <a:bodyPr/>
          <a:lstStyle/>
          <a:p>
            <a:fld id="{3F3753B6-7878-43A2-92B4-9ED8550EA853}" type="datetimeFigureOut">
              <a:rPr lang="de-AT" smtClean="0"/>
              <a:t>10.12.2017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9BEE72C1-652D-40B8-92CA-D2C9AFF26145}" type="slidenum">
              <a:rPr lang="de-AT" smtClean="0"/>
              <a:t>‹Nr.›</a:t>
            </a:fld>
            <a:endParaRPr lang="de-AT"/>
          </a:p>
        </p:txBody>
      </p:sp>
    </p:spTree>
    <p:extLst>
      <p:ext uri="{BB962C8B-B14F-4D97-AF65-F5344CB8AC3E}">
        <p14:creationId xmlns:p14="http://schemas.microsoft.com/office/powerpoint/2010/main" val="2883721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de-DE" smtClean="0"/>
              <a:t>Titelmasterformat durch Klicken bearbeiten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3" name="Date Placeholder 2"/>
          <p:cNvSpPr>
            <a:spLocks noGrp="1"/>
          </p:cNvSpPr>
          <p:nvPr>
            <p:ph type="dt" sz="half" idx="10"/>
          </p:nvPr>
        </p:nvSpPr>
        <p:spPr/>
        <p:txBody>
          <a:bodyPr/>
          <a:lstStyle/>
          <a:p>
            <a:fld id="{A70CE204-5393-4199-A245-CD69625B272C}" type="datetimeFigureOut">
              <a:rPr lang="de-AT" smtClean="0"/>
              <a:t>10.12.2017</a:t>
            </a:fld>
            <a:endParaRPr lang="de-AT"/>
          </a:p>
        </p:txBody>
      </p:sp>
      <p:sp>
        <p:nvSpPr>
          <p:cNvPr id="4" name="Footer Placeholder 3"/>
          <p:cNvSpPr>
            <a:spLocks noGrp="1"/>
          </p:cNvSpPr>
          <p:nvPr>
            <p:ph type="ftr" sz="quarter" idx="11"/>
          </p:nvPr>
        </p:nvSpPr>
        <p:spPr/>
        <p:txBody>
          <a:bodyPr/>
          <a:lstStyle/>
          <a:p>
            <a:endParaRPr lang="de-AT"/>
          </a:p>
        </p:txBody>
      </p:sp>
      <p:sp>
        <p:nvSpPr>
          <p:cNvPr id="5" name="Slide Number Placeholder 4"/>
          <p:cNvSpPr>
            <a:spLocks noGrp="1"/>
          </p:cNvSpPr>
          <p:nvPr>
            <p:ph type="sldNum" sz="quarter" idx="12"/>
          </p:nvPr>
        </p:nvSpPr>
        <p:spPr/>
        <p:txBody>
          <a:bodyPr/>
          <a:lstStyle/>
          <a:p>
            <a:fld id="{7A941420-1013-471C-9E25-E09E112BF503}" type="slidenum">
              <a:rPr lang="de-AT" smtClean="0"/>
              <a:t>‹Nr.›</a:t>
            </a:fld>
            <a:endParaRPr lang="de-AT"/>
          </a:p>
        </p:txBody>
      </p:sp>
    </p:spTree>
    <p:extLst>
      <p:ext uri="{BB962C8B-B14F-4D97-AF65-F5344CB8AC3E}">
        <p14:creationId xmlns:p14="http://schemas.microsoft.com/office/powerpoint/2010/main" val="5036484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3F3753B6-7878-43A2-92B4-9ED8550EA853}" type="datetimeFigureOut">
              <a:rPr lang="de-AT" smtClean="0"/>
              <a:t>10.12.2017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9BEE72C1-652D-40B8-92CA-D2C9AFF26145}" type="slidenum">
              <a:rPr lang="de-AT" smtClean="0"/>
              <a:t>‹Nr.›</a:t>
            </a:fld>
            <a:endParaRPr lang="de-AT"/>
          </a:p>
        </p:txBody>
      </p:sp>
    </p:spTree>
    <p:extLst>
      <p:ext uri="{BB962C8B-B14F-4D97-AF65-F5344CB8AC3E}">
        <p14:creationId xmlns:p14="http://schemas.microsoft.com/office/powerpoint/2010/main" val="42851326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de-AT"/>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F3753B6-7878-43A2-92B4-9ED8550EA853}" type="datetimeFigureOut">
              <a:rPr lang="de-AT" smtClean="0"/>
              <a:t>10.12.2017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9BEE72C1-652D-40B8-92CA-D2C9AFF26145}" type="slidenum">
              <a:rPr lang="de-AT" smtClean="0"/>
              <a:t>‹Nr.›</a:t>
            </a:fld>
            <a:endParaRPr lang="de-AT"/>
          </a:p>
        </p:txBody>
      </p:sp>
    </p:spTree>
    <p:extLst>
      <p:ext uri="{BB962C8B-B14F-4D97-AF65-F5344CB8AC3E}">
        <p14:creationId xmlns:p14="http://schemas.microsoft.com/office/powerpoint/2010/main" val="26145345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p:cNvSpPr>
            <a:spLocks noGrp="1"/>
          </p:cNvSpPr>
          <p:nvPr>
            <p:ph type="dt" sz="half" idx="10"/>
          </p:nvPr>
        </p:nvSpPr>
        <p:spPr/>
        <p:txBody>
          <a:bodyPr/>
          <a:lstStyle/>
          <a:p>
            <a:fld id="{3F3753B6-7878-43A2-92B4-9ED8550EA853}" type="datetimeFigureOut">
              <a:rPr lang="de-AT" smtClean="0"/>
              <a:t>10.12.2017</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9BEE72C1-652D-40B8-92CA-D2C9AFF26145}" type="slidenum">
              <a:rPr lang="de-AT" smtClean="0"/>
              <a:t>‹Nr.›</a:t>
            </a:fld>
            <a:endParaRPr lang="de-AT"/>
          </a:p>
        </p:txBody>
      </p:sp>
    </p:spTree>
    <p:extLst>
      <p:ext uri="{BB962C8B-B14F-4D97-AF65-F5344CB8AC3E}">
        <p14:creationId xmlns:p14="http://schemas.microsoft.com/office/powerpoint/2010/main" val="14873395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de-AT"/>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p:cNvSpPr>
            <a:spLocks noGrp="1"/>
          </p:cNvSpPr>
          <p:nvPr>
            <p:ph type="dt" sz="half" idx="10"/>
          </p:nvPr>
        </p:nvSpPr>
        <p:spPr/>
        <p:txBody>
          <a:bodyPr/>
          <a:lstStyle/>
          <a:p>
            <a:fld id="{3F3753B6-7878-43A2-92B4-9ED8550EA853}" type="datetimeFigureOut">
              <a:rPr lang="de-AT" smtClean="0"/>
              <a:t>10.12.2017</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9BEE72C1-652D-40B8-92CA-D2C9AFF26145}" type="slidenum">
              <a:rPr lang="de-AT" smtClean="0"/>
              <a:t>‹Nr.›</a:t>
            </a:fld>
            <a:endParaRPr lang="de-AT"/>
          </a:p>
        </p:txBody>
      </p:sp>
    </p:spTree>
    <p:extLst>
      <p:ext uri="{BB962C8B-B14F-4D97-AF65-F5344CB8AC3E}">
        <p14:creationId xmlns:p14="http://schemas.microsoft.com/office/powerpoint/2010/main" val="226826786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Datumsplatzhalter 2"/>
          <p:cNvSpPr>
            <a:spLocks noGrp="1"/>
          </p:cNvSpPr>
          <p:nvPr>
            <p:ph type="dt" sz="half" idx="10"/>
          </p:nvPr>
        </p:nvSpPr>
        <p:spPr/>
        <p:txBody>
          <a:bodyPr/>
          <a:lstStyle/>
          <a:p>
            <a:fld id="{3F3753B6-7878-43A2-92B4-9ED8550EA853}" type="datetimeFigureOut">
              <a:rPr lang="de-AT" smtClean="0"/>
              <a:t>10.12.2017</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9BEE72C1-652D-40B8-92CA-D2C9AFF26145}" type="slidenum">
              <a:rPr lang="de-AT" smtClean="0"/>
              <a:t>‹Nr.›</a:t>
            </a:fld>
            <a:endParaRPr lang="de-AT"/>
          </a:p>
        </p:txBody>
      </p:sp>
    </p:spTree>
    <p:extLst>
      <p:ext uri="{BB962C8B-B14F-4D97-AF65-F5344CB8AC3E}">
        <p14:creationId xmlns:p14="http://schemas.microsoft.com/office/powerpoint/2010/main" val="26631171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3753B6-7878-43A2-92B4-9ED8550EA853}" type="datetimeFigureOut">
              <a:rPr lang="de-AT" smtClean="0"/>
              <a:t>10.12.2017</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9BEE72C1-652D-40B8-92CA-D2C9AFF26145}" type="slidenum">
              <a:rPr lang="de-AT" smtClean="0"/>
              <a:t>‹Nr.›</a:t>
            </a:fld>
            <a:endParaRPr lang="de-AT"/>
          </a:p>
        </p:txBody>
      </p:sp>
    </p:spTree>
    <p:extLst>
      <p:ext uri="{BB962C8B-B14F-4D97-AF65-F5344CB8AC3E}">
        <p14:creationId xmlns:p14="http://schemas.microsoft.com/office/powerpoint/2010/main" val="1861322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AT"/>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3753B6-7878-43A2-92B4-9ED8550EA853}" type="datetimeFigureOut">
              <a:rPr lang="de-AT" smtClean="0"/>
              <a:t>10.12.2017</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9BEE72C1-652D-40B8-92CA-D2C9AFF26145}" type="slidenum">
              <a:rPr lang="de-AT" smtClean="0"/>
              <a:t>‹Nr.›</a:t>
            </a:fld>
            <a:endParaRPr lang="de-AT"/>
          </a:p>
        </p:txBody>
      </p:sp>
    </p:spTree>
    <p:extLst>
      <p:ext uri="{BB962C8B-B14F-4D97-AF65-F5344CB8AC3E}">
        <p14:creationId xmlns:p14="http://schemas.microsoft.com/office/powerpoint/2010/main" val="231650267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AT"/>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3753B6-7878-43A2-92B4-9ED8550EA853}" type="datetimeFigureOut">
              <a:rPr lang="de-AT" smtClean="0"/>
              <a:t>10.12.2017</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9BEE72C1-652D-40B8-92CA-D2C9AFF26145}" type="slidenum">
              <a:rPr lang="de-AT" smtClean="0"/>
              <a:t>‹Nr.›</a:t>
            </a:fld>
            <a:endParaRPr lang="de-AT"/>
          </a:p>
        </p:txBody>
      </p:sp>
    </p:spTree>
    <p:extLst>
      <p:ext uri="{BB962C8B-B14F-4D97-AF65-F5344CB8AC3E}">
        <p14:creationId xmlns:p14="http://schemas.microsoft.com/office/powerpoint/2010/main" val="24889040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3F3753B6-7878-43A2-92B4-9ED8550EA853}" type="datetimeFigureOut">
              <a:rPr lang="de-AT" smtClean="0"/>
              <a:t>10.12.2017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9BEE72C1-652D-40B8-92CA-D2C9AFF26145}" type="slidenum">
              <a:rPr lang="de-AT" smtClean="0"/>
              <a:t>‹Nr.›</a:t>
            </a:fld>
            <a:endParaRPr lang="de-AT"/>
          </a:p>
        </p:txBody>
      </p:sp>
    </p:spTree>
    <p:extLst>
      <p:ext uri="{BB962C8B-B14F-4D97-AF65-F5344CB8AC3E}">
        <p14:creationId xmlns:p14="http://schemas.microsoft.com/office/powerpoint/2010/main" val="15670273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3F3753B6-7878-43A2-92B4-9ED8550EA853}" type="datetimeFigureOut">
              <a:rPr lang="de-AT" smtClean="0"/>
              <a:t>10.12.2017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9BEE72C1-652D-40B8-92CA-D2C9AFF26145}" type="slidenum">
              <a:rPr lang="de-AT" smtClean="0"/>
              <a:t>‹Nr.›</a:t>
            </a:fld>
            <a:endParaRPr lang="de-AT"/>
          </a:p>
        </p:txBody>
      </p:sp>
    </p:spTree>
    <p:extLst>
      <p:ext uri="{BB962C8B-B14F-4D97-AF65-F5344CB8AC3E}">
        <p14:creationId xmlns:p14="http://schemas.microsoft.com/office/powerpoint/2010/main" val="1637946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de-DE" smtClean="0"/>
              <a:t>Titelmasterformat durch Klicken bearbeiten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3" name="Date Placeholder 2"/>
          <p:cNvSpPr>
            <a:spLocks noGrp="1"/>
          </p:cNvSpPr>
          <p:nvPr>
            <p:ph type="dt" sz="half" idx="10"/>
          </p:nvPr>
        </p:nvSpPr>
        <p:spPr/>
        <p:txBody>
          <a:bodyPr/>
          <a:lstStyle/>
          <a:p>
            <a:fld id="{A70CE204-5393-4199-A245-CD69625B272C}" type="datetimeFigureOut">
              <a:rPr lang="de-AT" smtClean="0"/>
              <a:t>10.12.2017</a:t>
            </a:fld>
            <a:endParaRPr lang="de-AT"/>
          </a:p>
        </p:txBody>
      </p:sp>
      <p:sp>
        <p:nvSpPr>
          <p:cNvPr id="4" name="Footer Placeholder 3"/>
          <p:cNvSpPr>
            <a:spLocks noGrp="1"/>
          </p:cNvSpPr>
          <p:nvPr>
            <p:ph type="ftr" sz="quarter" idx="11"/>
          </p:nvPr>
        </p:nvSpPr>
        <p:spPr/>
        <p:txBody>
          <a:bodyPr/>
          <a:lstStyle/>
          <a:p>
            <a:endParaRPr lang="de-AT"/>
          </a:p>
        </p:txBody>
      </p:sp>
      <p:sp>
        <p:nvSpPr>
          <p:cNvPr id="5" name="Slide Number Placeholder 4"/>
          <p:cNvSpPr>
            <a:spLocks noGrp="1"/>
          </p:cNvSpPr>
          <p:nvPr>
            <p:ph type="sldNum" sz="quarter" idx="12"/>
          </p:nvPr>
        </p:nvSpPr>
        <p:spPr/>
        <p:txBody>
          <a:bodyPr/>
          <a:lstStyle/>
          <a:p>
            <a:fld id="{7A941420-1013-471C-9E25-E09E112BF503}" type="slidenum">
              <a:rPr lang="de-AT" smtClean="0"/>
              <a:t>‹Nr.›</a:t>
            </a:fld>
            <a:endParaRPr lang="de-AT"/>
          </a:p>
        </p:txBody>
      </p:sp>
    </p:spTree>
    <p:extLst>
      <p:ext uri="{BB962C8B-B14F-4D97-AF65-F5344CB8AC3E}">
        <p14:creationId xmlns:p14="http://schemas.microsoft.com/office/powerpoint/2010/main" val="254600479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3">
        <a:schemeClr val="bg1"/>
      </p:bgRef>
    </p:bg>
    <p:spTree>
      <p:nvGrpSpPr>
        <p:cNvPr id="1" name=""/>
        <p:cNvGrpSpPr/>
        <p:nvPr/>
      </p:nvGrpSpPr>
      <p:grpSpPr>
        <a:xfrm>
          <a:off x="0" y="0"/>
          <a:ext cx="0" cy="0"/>
          <a:chOff x="0" y="0"/>
          <a:chExt cx="0" cy="0"/>
        </a:xfrm>
      </p:grpSpPr>
      <p:sp>
        <p:nvSpPr>
          <p:cNvPr id="12" name="Rechteck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3" name="Abgerundetes Rechteck 12"/>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Untertitel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28" name="Datumsplatzhalter 27"/>
          <p:cNvSpPr>
            <a:spLocks noGrp="1"/>
          </p:cNvSpPr>
          <p:nvPr>
            <p:ph type="dt" sz="half" idx="10"/>
          </p:nvPr>
        </p:nvSpPr>
        <p:spPr/>
        <p:txBody>
          <a:bodyPr/>
          <a:lstStyle/>
          <a:p>
            <a:fld id="{1BA50D42-C9CD-4801-B293-61D1F53EC57E}" type="datetimeFigureOut">
              <a:rPr lang="de-DE" smtClean="0"/>
              <a:pPr/>
              <a:t>10.12.2017</a:t>
            </a:fld>
            <a:endParaRPr lang="de-DE"/>
          </a:p>
        </p:txBody>
      </p:sp>
      <p:sp>
        <p:nvSpPr>
          <p:cNvPr id="17" name="Fußzeilenplatzhalter 16"/>
          <p:cNvSpPr>
            <a:spLocks noGrp="1"/>
          </p:cNvSpPr>
          <p:nvPr>
            <p:ph type="ftr" sz="quarter" idx="11"/>
          </p:nvPr>
        </p:nvSpPr>
        <p:spPr/>
        <p:txBody>
          <a:bodyPr/>
          <a:lstStyle/>
          <a:p>
            <a:endParaRPr lang="de-DE"/>
          </a:p>
        </p:txBody>
      </p:sp>
      <p:sp>
        <p:nvSpPr>
          <p:cNvPr id="29" name="Foliennummernplatzhalter 28"/>
          <p:cNvSpPr>
            <a:spLocks noGrp="1"/>
          </p:cNvSpPr>
          <p:nvPr>
            <p:ph type="sldNum" sz="quarter" idx="12"/>
          </p:nvPr>
        </p:nvSpPr>
        <p:spPr/>
        <p:txBody>
          <a:bodyPr lIns="0" tIns="0" rIns="0" bIns="0">
            <a:noAutofit/>
          </a:bodyPr>
          <a:lstStyle>
            <a:lvl1pPr>
              <a:defRPr sz="1400">
                <a:solidFill>
                  <a:srgbClr val="FFFFFF"/>
                </a:solidFill>
              </a:defRPr>
            </a:lvl1pPr>
          </a:lstStyle>
          <a:p>
            <a:fld id="{6C6AE60A-B69C-4790-82F7-3882EDF23186}" type="slidenum">
              <a:rPr lang="de-DE" smtClean="0"/>
              <a:pPr/>
              <a:t>‹Nr.›</a:t>
            </a:fld>
            <a:endParaRPr lang="de-DE"/>
          </a:p>
        </p:txBody>
      </p:sp>
      <p:sp>
        <p:nvSpPr>
          <p:cNvPr id="7" name="Rechteck 6"/>
          <p:cNvSpPr/>
          <p:nvPr/>
        </p:nvSpPr>
        <p:spPr>
          <a:xfrm>
            <a:off x="83909" y="1449304"/>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hteck 9"/>
          <p:cNvSpPr/>
          <p:nvPr/>
        </p:nvSpPr>
        <p:spPr>
          <a:xfrm>
            <a:off x="83909"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hteck 10"/>
          <p:cNvSpPr/>
          <p:nvPr/>
        </p:nvSpPr>
        <p:spPr>
          <a:xfrm>
            <a:off x="83909"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el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kumimoji="0" lang="de-DE" smtClean="0"/>
              <a:t>Titelmasterformat durch Klicken bearbeiten</a:t>
            </a:r>
            <a:endParaRPr kumimoji="0" lang="en-US"/>
          </a:p>
        </p:txBody>
      </p:sp>
    </p:spTree>
    <p:extLst>
      <p:ext uri="{BB962C8B-B14F-4D97-AF65-F5344CB8AC3E}">
        <p14:creationId xmlns:p14="http://schemas.microsoft.com/office/powerpoint/2010/main" val="832336458"/>
      </p:ext>
    </p:extLst>
  </p:cSld>
  <p:clrMapOvr>
    <a:overrideClrMapping bg1="lt1" tx1="dk1" bg2="lt2" tx2="dk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4" name="Datumsplatzhalter 3"/>
          <p:cNvSpPr>
            <a:spLocks noGrp="1"/>
          </p:cNvSpPr>
          <p:nvPr>
            <p:ph type="dt" sz="half" idx="10"/>
          </p:nvPr>
        </p:nvSpPr>
        <p:spPr/>
        <p:txBody>
          <a:bodyPr/>
          <a:lstStyle/>
          <a:p>
            <a:fld id="{1BA50D42-C9CD-4801-B293-61D1F53EC57E}" type="datetimeFigureOut">
              <a:rPr lang="de-DE" smtClean="0"/>
              <a:pPr/>
              <a:t>10.12.2017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pPr/>
              <a:t>‹Nr.›</a:t>
            </a:fld>
            <a:endParaRPr lang="de-DE"/>
          </a:p>
        </p:txBody>
      </p:sp>
      <p:sp>
        <p:nvSpPr>
          <p:cNvPr id="8" name="Inhaltsplatzhalter 7"/>
          <p:cNvSpPr>
            <a:spLocks noGrp="1"/>
          </p:cNvSpPr>
          <p:nvPr>
            <p:ph sz="quarter" idx="1"/>
          </p:nvPr>
        </p:nvSpPr>
        <p:spPr>
          <a:xfrm>
            <a:off x="1219200" y="1447800"/>
            <a:ext cx="10363200" cy="4572000"/>
          </a:xfrm>
        </p:spPr>
        <p:txBody>
          <a:bodyPr vert="horz"/>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23835256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Ref idx="1003">
        <a:schemeClr val="bg1"/>
      </p:bgRef>
    </p:bg>
    <p:spTree>
      <p:nvGrpSpPr>
        <p:cNvPr id="1" name=""/>
        <p:cNvGrpSpPr/>
        <p:nvPr/>
      </p:nvGrpSpPr>
      <p:grpSpPr>
        <a:xfrm>
          <a:off x="0" y="0"/>
          <a:ext cx="0" cy="0"/>
          <a:chOff x="0" y="0"/>
          <a:chExt cx="0" cy="0"/>
        </a:xfrm>
      </p:grpSpPr>
      <p:sp>
        <p:nvSpPr>
          <p:cNvPr id="11" name="Rechteck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0" name="Abgerundetes Rechteck 9"/>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el 1"/>
          <p:cNvSpPr>
            <a:spLocks noGrp="1"/>
          </p:cNvSpPr>
          <p:nvPr>
            <p:ph type="title"/>
          </p:nvPr>
        </p:nvSpPr>
        <p:spPr>
          <a:xfrm>
            <a:off x="963084" y="952501"/>
            <a:ext cx="10363200" cy="1362075"/>
          </a:xfrm>
        </p:spPr>
        <p:txBody>
          <a:bodyPr anchor="b" anchorCtr="0"/>
          <a:lstStyle>
            <a:lvl1pPr algn="l">
              <a:buNone/>
              <a:defRPr sz="4000" b="0" cap="none"/>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Textmasterformate durch Klicken bearbeiten</a:t>
            </a:r>
          </a:p>
        </p:txBody>
      </p:sp>
      <p:sp>
        <p:nvSpPr>
          <p:cNvPr id="4" name="Datumsplatzhalter 3"/>
          <p:cNvSpPr>
            <a:spLocks noGrp="1"/>
          </p:cNvSpPr>
          <p:nvPr>
            <p:ph type="dt" sz="half" idx="10"/>
          </p:nvPr>
        </p:nvSpPr>
        <p:spPr/>
        <p:txBody>
          <a:bodyPr/>
          <a:lstStyle/>
          <a:p>
            <a:fld id="{1BA50D42-C9CD-4801-B293-61D1F53EC57E}" type="datetimeFigureOut">
              <a:rPr lang="de-DE" smtClean="0"/>
              <a:pPr/>
              <a:t>10.12.2017</a:t>
            </a:fld>
            <a:endParaRPr lang="de-DE"/>
          </a:p>
        </p:txBody>
      </p:sp>
      <p:sp>
        <p:nvSpPr>
          <p:cNvPr id="5" name="Fußzeilenplatzhalter 4"/>
          <p:cNvSpPr>
            <a:spLocks noGrp="1"/>
          </p:cNvSpPr>
          <p:nvPr>
            <p:ph type="ftr" sz="quarter" idx="11"/>
          </p:nvPr>
        </p:nvSpPr>
        <p:spPr>
          <a:xfrm>
            <a:off x="1066800" y="6172200"/>
            <a:ext cx="5334000" cy="457200"/>
          </a:xfrm>
        </p:spPr>
        <p:txBody>
          <a:bodyPr/>
          <a:lstStyle/>
          <a:p>
            <a:endParaRPr lang="de-DE"/>
          </a:p>
        </p:txBody>
      </p:sp>
      <p:sp>
        <p:nvSpPr>
          <p:cNvPr id="7" name="Rechteck 6"/>
          <p:cNvSpPr/>
          <p:nvPr/>
        </p:nvSpPr>
        <p:spPr>
          <a:xfrm flipV="1">
            <a:off x="92550"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hteck 7"/>
          <p:cNvSpPr/>
          <p:nvPr/>
        </p:nvSpPr>
        <p:spPr>
          <a:xfrm>
            <a:off x="92195" y="2341476"/>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hteck 8"/>
          <p:cNvSpPr/>
          <p:nvPr/>
        </p:nvSpPr>
        <p:spPr>
          <a:xfrm>
            <a:off x="91075"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Foliennummernplatzhalter 5"/>
          <p:cNvSpPr>
            <a:spLocks noGrp="1"/>
          </p:cNvSpPr>
          <p:nvPr>
            <p:ph type="sldNum" sz="quarter" idx="12"/>
          </p:nvPr>
        </p:nvSpPr>
        <p:spPr>
          <a:xfrm>
            <a:off x="195072" y="6208776"/>
            <a:ext cx="609600" cy="457200"/>
          </a:xfrm>
        </p:spPr>
        <p:txBody>
          <a:bodyPr/>
          <a:lstStyle/>
          <a:p>
            <a:fld id="{6C6AE60A-B69C-4790-82F7-3882EDF23186}" type="slidenum">
              <a:rPr lang="de-DE" smtClean="0"/>
              <a:pPr/>
              <a:t>‹Nr.›</a:t>
            </a:fld>
            <a:endParaRPr lang="de-DE"/>
          </a:p>
        </p:txBody>
      </p:sp>
    </p:spTree>
    <p:extLst>
      <p:ext uri="{BB962C8B-B14F-4D97-AF65-F5344CB8AC3E}">
        <p14:creationId xmlns:p14="http://schemas.microsoft.com/office/powerpoint/2010/main" val="293248460"/>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5" name="Datumsplatzhalter 4"/>
          <p:cNvSpPr>
            <a:spLocks noGrp="1"/>
          </p:cNvSpPr>
          <p:nvPr>
            <p:ph type="dt" sz="half" idx="10"/>
          </p:nvPr>
        </p:nvSpPr>
        <p:spPr/>
        <p:txBody>
          <a:bodyPr/>
          <a:lstStyle/>
          <a:p>
            <a:fld id="{1BA50D42-C9CD-4801-B293-61D1F53EC57E}" type="datetimeFigureOut">
              <a:rPr lang="de-DE" smtClean="0"/>
              <a:pPr/>
              <a:t>10.12.2017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C6AE60A-B69C-4790-82F7-3882EDF23186}" type="slidenum">
              <a:rPr lang="de-DE" smtClean="0"/>
              <a:pPr/>
              <a:t>‹Nr.›</a:t>
            </a:fld>
            <a:endParaRPr lang="de-DE"/>
          </a:p>
        </p:txBody>
      </p:sp>
      <p:sp>
        <p:nvSpPr>
          <p:cNvPr id="9" name="Inhaltsplatzhalter 8"/>
          <p:cNvSpPr>
            <a:spLocks noGrp="1"/>
          </p:cNvSpPr>
          <p:nvPr>
            <p:ph sz="quarter" idx="1"/>
          </p:nvPr>
        </p:nvSpPr>
        <p:spPr>
          <a:xfrm>
            <a:off x="1219200" y="1447800"/>
            <a:ext cx="4998720" cy="4572000"/>
          </a:xfrm>
        </p:spPr>
        <p:txBody>
          <a:bodyPr vert="horz"/>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1" name="Inhaltsplatzhalter 10"/>
          <p:cNvSpPr>
            <a:spLocks noGrp="1"/>
          </p:cNvSpPr>
          <p:nvPr>
            <p:ph sz="quarter" idx="2"/>
          </p:nvPr>
        </p:nvSpPr>
        <p:spPr>
          <a:xfrm>
            <a:off x="6578600" y="1447800"/>
            <a:ext cx="4998720" cy="4572000"/>
          </a:xfrm>
        </p:spPr>
        <p:txBody>
          <a:bodyPr vert="horz"/>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18797568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219200" y="273050"/>
            <a:ext cx="10363200" cy="1143000"/>
          </a:xfrm>
        </p:spPr>
        <p:txBody>
          <a:bodyPr anchor="b" anchorCtr="0"/>
          <a:lstStyle>
            <a:lvl1pPr>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12192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Textmasterformate durch Klicken bearbeiten</a:t>
            </a:r>
          </a:p>
        </p:txBody>
      </p:sp>
      <p:sp>
        <p:nvSpPr>
          <p:cNvPr id="4" name="Textplatzhalt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Textmasterformate durch Klicken bearbeiten</a:t>
            </a:r>
          </a:p>
        </p:txBody>
      </p:sp>
      <p:sp>
        <p:nvSpPr>
          <p:cNvPr id="7" name="Datumsplatzhalter 6"/>
          <p:cNvSpPr>
            <a:spLocks noGrp="1"/>
          </p:cNvSpPr>
          <p:nvPr>
            <p:ph type="dt" sz="half" idx="10"/>
          </p:nvPr>
        </p:nvSpPr>
        <p:spPr/>
        <p:txBody>
          <a:bodyPr/>
          <a:lstStyle/>
          <a:p>
            <a:fld id="{1BA50D42-C9CD-4801-B293-61D1F53EC57E}" type="datetimeFigureOut">
              <a:rPr lang="de-DE" smtClean="0"/>
              <a:pPr/>
              <a:t>10.12.2017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6C6AE60A-B69C-4790-82F7-3882EDF23186}" type="slidenum">
              <a:rPr lang="de-DE" smtClean="0"/>
              <a:pPr/>
              <a:t>‹Nr.›</a:t>
            </a:fld>
            <a:endParaRPr lang="de-DE"/>
          </a:p>
        </p:txBody>
      </p:sp>
      <p:sp>
        <p:nvSpPr>
          <p:cNvPr id="11" name="Inhaltsplatzhalter 10"/>
          <p:cNvSpPr>
            <a:spLocks noGrp="1"/>
          </p:cNvSpPr>
          <p:nvPr>
            <p:ph sz="half" idx="2"/>
          </p:nvPr>
        </p:nvSpPr>
        <p:spPr>
          <a:xfrm>
            <a:off x="1219200" y="2247900"/>
            <a:ext cx="4978400" cy="3886200"/>
          </a:xfrm>
        </p:spPr>
        <p:txBody>
          <a:bodyPr vert="horz"/>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3" name="Inhaltsplatzhalter 12"/>
          <p:cNvSpPr>
            <a:spLocks noGrp="1"/>
          </p:cNvSpPr>
          <p:nvPr>
            <p:ph sz="half" idx="4"/>
          </p:nvPr>
        </p:nvSpPr>
        <p:spPr>
          <a:xfrm>
            <a:off x="6604000" y="2247900"/>
            <a:ext cx="4978400" cy="3886200"/>
          </a:xfrm>
        </p:spPr>
        <p:txBody>
          <a:bodyPr vert="horz"/>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23590225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Datumsplatzhalter 2"/>
          <p:cNvSpPr>
            <a:spLocks noGrp="1"/>
          </p:cNvSpPr>
          <p:nvPr>
            <p:ph type="dt" sz="half" idx="10"/>
          </p:nvPr>
        </p:nvSpPr>
        <p:spPr/>
        <p:txBody>
          <a:bodyPr/>
          <a:lstStyle/>
          <a:p>
            <a:fld id="{1BA50D42-C9CD-4801-B293-61D1F53EC57E}" type="datetimeFigureOut">
              <a:rPr lang="de-DE" smtClean="0"/>
              <a:pPr/>
              <a:t>10.12.2017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C6AE60A-B69C-4790-82F7-3882EDF23186}" type="slidenum">
              <a:rPr lang="de-DE" smtClean="0"/>
              <a:pPr/>
              <a:t>‹Nr.›</a:t>
            </a:fld>
            <a:endParaRPr lang="de-DE"/>
          </a:p>
        </p:txBody>
      </p:sp>
    </p:spTree>
    <p:extLst>
      <p:ext uri="{BB962C8B-B14F-4D97-AF65-F5344CB8AC3E}">
        <p14:creationId xmlns:p14="http://schemas.microsoft.com/office/powerpoint/2010/main" val="17167895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BA50D42-C9CD-4801-B293-61D1F53EC57E}" type="datetimeFigureOut">
              <a:rPr lang="de-DE" smtClean="0"/>
              <a:pPr/>
              <a:t>10.12.2017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C6AE60A-B69C-4790-82F7-3882EDF23186}" type="slidenum">
              <a:rPr lang="de-DE" smtClean="0"/>
              <a:pPr/>
              <a:t>‹Nr.›</a:t>
            </a:fld>
            <a:endParaRPr lang="de-DE"/>
          </a:p>
        </p:txBody>
      </p:sp>
    </p:spTree>
    <p:extLst>
      <p:ext uri="{BB962C8B-B14F-4D97-AF65-F5344CB8AC3E}">
        <p14:creationId xmlns:p14="http://schemas.microsoft.com/office/powerpoint/2010/main" val="29049609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8" name="Rechteck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9" name="Abgerundetes Rechteck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el 1"/>
          <p:cNvSpPr>
            <a:spLocks noGrp="1"/>
          </p:cNvSpPr>
          <p:nvPr>
            <p:ph type="title"/>
          </p:nvPr>
        </p:nvSpPr>
        <p:spPr>
          <a:xfrm>
            <a:off x="1219200" y="273050"/>
            <a:ext cx="10363200" cy="1143000"/>
          </a:xfrm>
        </p:spPr>
        <p:txBody>
          <a:bodyPr anchor="b" anchorCtr="0"/>
          <a:lstStyle>
            <a:lvl1pPr algn="l">
              <a:buNone/>
              <a:defRPr sz="4000" b="0"/>
            </a:lvl1pPr>
          </a:lstStyle>
          <a:p>
            <a:r>
              <a:rPr kumimoji="0" lang="de-DE" smtClean="0"/>
              <a:t>Titelmasterformat durch Klicken bearbeiten</a:t>
            </a:r>
            <a:endParaRPr kumimoji="0" lang="en-US"/>
          </a:p>
        </p:txBody>
      </p:sp>
      <p:sp>
        <p:nvSpPr>
          <p:cNvPr id="3" name="Textplatzhalt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Textmasterformate durch Klicken bearbeiten</a:t>
            </a:r>
          </a:p>
        </p:txBody>
      </p:sp>
      <p:sp>
        <p:nvSpPr>
          <p:cNvPr id="5" name="Datumsplatzhalter 4"/>
          <p:cNvSpPr>
            <a:spLocks noGrp="1"/>
          </p:cNvSpPr>
          <p:nvPr>
            <p:ph type="dt" sz="half" idx="10"/>
          </p:nvPr>
        </p:nvSpPr>
        <p:spPr/>
        <p:txBody>
          <a:bodyPr/>
          <a:lstStyle/>
          <a:p>
            <a:fld id="{1BA50D42-C9CD-4801-B293-61D1F53EC57E}" type="datetimeFigureOut">
              <a:rPr lang="de-DE" smtClean="0"/>
              <a:pPr/>
              <a:t>10.12.2017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C6AE60A-B69C-4790-82F7-3882EDF23186}" type="slidenum">
              <a:rPr lang="de-DE" smtClean="0"/>
              <a:pPr/>
              <a:t>‹Nr.›</a:t>
            </a:fld>
            <a:endParaRPr lang="de-DE"/>
          </a:p>
        </p:txBody>
      </p:sp>
      <p:sp>
        <p:nvSpPr>
          <p:cNvPr id="11" name="Inhaltsplatzhalter 10"/>
          <p:cNvSpPr>
            <a:spLocks noGrp="1"/>
          </p:cNvSpPr>
          <p:nvPr>
            <p:ph sz="quarter" idx="1"/>
          </p:nvPr>
        </p:nvSpPr>
        <p:spPr>
          <a:xfrm>
            <a:off x="3962400" y="1600200"/>
            <a:ext cx="7620000" cy="4495800"/>
          </a:xfrm>
        </p:spPr>
        <p:txBody>
          <a:bodyPr vert="horz"/>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18722649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219200" y="4900550"/>
            <a:ext cx="9753600" cy="522288"/>
          </a:xfrm>
        </p:spPr>
        <p:txBody>
          <a:bodyPr anchor="ctr">
            <a:noAutofit/>
          </a:bodyPr>
          <a:lstStyle>
            <a:lvl1pPr algn="l">
              <a:buNone/>
              <a:defRPr sz="2800" b="0"/>
            </a:lvl1pPr>
          </a:lstStyle>
          <a:p>
            <a:r>
              <a:rPr kumimoji="0" lang="de-DE" smtClean="0"/>
              <a:t>Titelmasterformat durch Klicken bearbeiten</a:t>
            </a:r>
            <a:endParaRPr kumimoji="0" lang="en-US"/>
          </a:p>
        </p:txBody>
      </p:sp>
      <p:sp>
        <p:nvSpPr>
          <p:cNvPr id="4" name="Textplatzhalt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de-DE" smtClean="0"/>
              <a:t>Textmasterformate durch Klicken bearbeiten</a:t>
            </a:r>
          </a:p>
        </p:txBody>
      </p:sp>
      <p:sp>
        <p:nvSpPr>
          <p:cNvPr id="5" name="Datumsplatzhalter 4"/>
          <p:cNvSpPr>
            <a:spLocks noGrp="1"/>
          </p:cNvSpPr>
          <p:nvPr>
            <p:ph type="dt" sz="half" idx="10"/>
          </p:nvPr>
        </p:nvSpPr>
        <p:spPr/>
        <p:txBody>
          <a:bodyPr/>
          <a:lstStyle/>
          <a:p>
            <a:fld id="{1BA50D42-C9CD-4801-B293-61D1F53EC57E}" type="datetimeFigureOut">
              <a:rPr lang="de-DE" smtClean="0"/>
              <a:pPr/>
              <a:t>10.12.2017</a:t>
            </a:fld>
            <a:endParaRPr lang="de-DE"/>
          </a:p>
        </p:txBody>
      </p:sp>
      <p:sp>
        <p:nvSpPr>
          <p:cNvPr id="6" name="Fußzeilenplatzhalter 5"/>
          <p:cNvSpPr>
            <a:spLocks noGrp="1"/>
          </p:cNvSpPr>
          <p:nvPr>
            <p:ph type="ftr" sz="quarter" idx="11"/>
          </p:nvPr>
        </p:nvSpPr>
        <p:spPr>
          <a:xfrm>
            <a:off x="1219200" y="6172200"/>
            <a:ext cx="5181600" cy="457200"/>
          </a:xfrm>
        </p:spPr>
        <p:txBody>
          <a:bodyPr/>
          <a:lstStyle/>
          <a:p>
            <a:endParaRPr lang="de-DE"/>
          </a:p>
        </p:txBody>
      </p:sp>
      <p:sp>
        <p:nvSpPr>
          <p:cNvPr id="7" name="Foliennummernplatzhalter 6"/>
          <p:cNvSpPr>
            <a:spLocks noGrp="1"/>
          </p:cNvSpPr>
          <p:nvPr>
            <p:ph type="sldNum" sz="quarter" idx="12"/>
          </p:nvPr>
        </p:nvSpPr>
        <p:spPr>
          <a:xfrm>
            <a:off x="195072" y="6208776"/>
            <a:ext cx="609600" cy="457200"/>
          </a:xfrm>
        </p:spPr>
        <p:txBody>
          <a:bodyPr/>
          <a:lstStyle/>
          <a:p>
            <a:fld id="{6C6AE60A-B69C-4790-82F7-3882EDF23186}" type="slidenum">
              <a:rPr lang="de-DE" smtClean="0"/>
              <a:pPr/>
              <a:t>‹Nr.›</a:t>
            </a:fld>
            <a:endParaRPr lang="de-DE"/>
          </a:p>
        </p:txBody>
      </p:sp>
      <p:sp>
        <p:nvSpPr>
          <p:cNvPr id="11" name="Rechteck 10"/>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hteck 11"/>
          <p:cNvSpPr/>
          <p:nvPr/>
        </p:nvSpPr>
        <p:spPr>
          <a:xfrm>
            <a:off x="91345" y="465047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hteck 12"/>
          <p:cNvSpPr/>
          <p:nvPr/>
        </p:nvSpPr>
        <p:spPr>
          <a:xfrm>
            <a:off x="91348" y="4773225"/>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Bildplatzhalter 2"/>
          <p:cNvSpPr>
            <a:spLocks noGrp="1"/>
          </p:cNvSpPr>
          <p:nvPr>
            <p:ph type="pic" idx="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de-DE" smtClean="0"/>
              <a:t>Bild durch Klicken auf Symbol hinzufügen</a:t>
            </a:r>
            <a:endParaRPr kumimoji="0" lang="en-US" dirty="0"/>
          </a:p>
        </p:txBody>
      </p:sp>
    </p:spTree>
    <p:extLst>
      <p:ext uri="{BB962C8B-B14F-4D97-AF65-F5344CB8AC3E}">
        <p14:creationId xmlns:p14="http://schemas.microsoft.com/office/powerpoint/2010/main" val="39278030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1BA50D42-C9CD-4801-B293-61D1F53EC57E}" type="datetimeFigureOut">
              <a:rPr lang="de-DE" smtClean="0"/>
              <a:pPr/>
              <a:t>10.12.2017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pPr/>
              <a:t>‹Nr.›</a:t>
            </a:fld>
            <a:endParaRPr lang="de-DE"/>
          </a:p>
        </p:txBody>
      </p:sp>
    </p:spTree>
    <p:extLst>
      <p:ext uri="{BB962C8B-B14F-4D97-AF65-F5344CB8AC3E}">
        <p14:creationId xmlns:p14="http://schemas.microsoft.com/office/powerpoint/2010/main" val="3763655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A70CE204-5393-4199-A245-CD69625B272C}" type="datetimeFigureOut">
              <a:rPr lang="de-AT" smtClean="0"/>
              <a:t>10.12.2017</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7A941420-1013-471C-9E25-E09E112BF503}" type="slidenum">
              <a:rPr lang="de-AT" smtClean="0"/>
              <a:t>‹Nr.›</a:t>
            </a:fld>
            <a:endParaRPr lang="de-AT"/>
          </a:p>
        </p:txBody>
      </p:sp>
    </p:spTree>
    <p:extLst>
      <p:ext uri="{BB962C8B-B14F-4D97-AF65-F5344CB8AC3E}">
        <p14:creationId xmlns:p14="http://schemas.microsoft.com/office/powerpoint/2010/main" val="381766400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2"/>
            <a:ext cx="2682240" cy="5851525"/>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1219200" y="274641"/>
            <a:ext cx="7416800" cy="5851525"/>
          </a:xfrm>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1BA50D42-C9CD-4801-B293-61D1F53EC57E}" type="datetimeFigureOut">
              <a:rPr lang="de-DE" smtClean="0"/>
              <a:pPr/>
              <a:t>10.12.2017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pPr/>
              <a:t>‹Nr.›</a:t>
            </a:fld>
            <a:endParaRPr lang="de-DE"/>
          </a:p>
        </p:txBody>
      </p:sp>
    </p:spTree>
    <p:extLst>
      <p:ext uri="{BB962C8B-B14F-4D97-AF65-F5344CB8AC3E}">
        <p14:creationId xmlns:p14="http://schemas.microsoft.com/office/powerpoint/2010/main" val="4135204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A70CE204-5393-4199-A245-CD69625B272C}" type="datetimeFigureOut">
              <a:rPr lang="de-AT" smtClean="0"/>
              <a:t>10.12.2017</a:t>
            </a:fld>
            <a:endParaRPr lang="de-AT"/>
          </a:p>
        </p:txBody>
      </p:sp>
      <p:sp>
        <p:nvSpPr>
          <p:cNvPr id="5" name="Footer Placeholder 4"/>
          <p:cNvSpPr>
            <a:spLocks noGrp="1"/>
          </p:cNvSpPr>
          <p:nvPr>
            <p:ph type="ftr" sz="quarter" idx="11"/>
          </p:nvPr>
        </p:nvSpPr>
        <p:spPr>
          <a:xfrm>
            <a:off x="685800" y="381000"/>
            <a:ext cx="6991492" cy="365125"/>
          </a:xfrm>
        </p:spPr>
        <p:txBody>
          <a:bodyPr/>
          <a:lstStyle/>
          <a:p>
            <a:endParaRPr lang="de-AT"/>
          </a:p>
        </p:txBody>
      </p:sp>
      <p:sp>
        <p:nvSpPr>
          <p:cNvPr id="6" name="Slide Number Placeholder 5"/>
          <p:cNvSpPr>
            <a:spLocks noGrp="1"/>
          </p:cNvSpPr>
          <p:nvPr>
            <p:ph type="sldNum" sz="quarter" idx="12"/>
          </p:nvPr>
        </p:nvSpPr>
        <p:spPr>
          <a:xfrm>
            <a:off x="10862452" y="381000"/>
            <a:ext cx="643748" cy="365125"/>
          </a:xfrm>
        </p:spPr>
        <p:txBody>
          <a:bodyPr/>
          <a:lstStyle/>
          <a:p>
            <a:fld id="{7A941420-1013-471C-9E25-E09E112BF503}" type="slidenum">
              <a:rPr lang="de-AT" smtClean="0"/>
              <a:t>‹Nr.›</a:t>
            </a:fld>
            <a:endParaRPr lang="de-AT"/>
          </a:p>
        </p:txBody>
      </p:sp>
    </p:spTree>
    <p:extLst>
      <p:ext uri="{BB962C8B-B14F-4D97-AF65-F5344CB8AC3E}">
        <p14:creationId xmlns:p14="http://schemas.microsoft.com/office/powerpoint/2010/main" val="1553756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de-DE"/>
              <a:t>Titelmasterformat durch Klicken bearbeiten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‹Nr.›</a:t>
            </a:fld>
            <a:endParaRPr lang="en-US" dirty="0"/>
          </a:p>
        </p:txBody>
      </p:sp>
    </p:spTree>
    <p:extLst>
      <p:ext uri="{BB962C8B-B14F-4D97-AF65-F5344CB8AC3E}">
        <p14:creationId xmlns:p14="http://schemas.microsoft.com/office/powerpoint/2010/main" val="4061756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730244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A70CE204-5393-4199-A245-CD69625B272C}" type="datetimeFigureOut">
              <a:rPr lang="de-AT" smtClean="0"/>
              <a:t>10.12.2017</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7A941420-1013-471C-9E25-E09E112BF503}" type="slidenum">
              <a:rPr lang="de-AT" smtClean="0"/>
              <a:t>‹Nr.›</a:t>
            </a:fld>
            <a:endParaRPr lang="de-AT"/>
          </a:p>
        </p:txBody>
      </p:sp>
    </p:spTree>
    <p:extLst>
      <p:ext uri="{BB962C8B-B14F-4D97-AF65-F5344CB8AC3E}">
        <p14:creationId xmlns:p14="http://schemas.microsoft.com/office/powerpoint/2010/main" val="1981432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de-DE"/>
              <a:t>Titelmasterformat durch Klicken bearbeiten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12/10/2017</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‹Nr.›</a:t>
            </a:fld>
            <a:endParaRPr lang="en-US" dirty="0"/>
          </a:p>
        </p:txBody>
      </p:sp>
    </p:spTree>
    <p:extLst>
      <p:ext uri="{BB962C8B-B14F-4D97-AF65-F5344CB8AC3E}">
        <p14:creationId xmlns:p14="http://schemas.microsoft.com/office/powerpoint/2010/main" val="3455578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12/10/2017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2717823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12/10/2017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568331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12/10/2017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1448916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12/10/2017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133698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de-DE"/>
              <a:t>Titelmasterformat durch Klicken bearbeiten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DA16AA21-1863-4931-97CB-99D0A168701B}" type="datetimeFigureOut">
              <a:rPr lang="en-US" dirty="0"/>
              <a:t>12/10/2017</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4468860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3772C379-9A7C-4C87-A116-CBE9F58B04C5}" type="datetimeFigureOut">
              <a:rPr lang="en-US" dirty="0"/>
              <a:t>12/10/2017</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4019545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2551157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105532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de-DE" smtClean="0"/>
              <a:t>Titelmasterformat durch Klicken bearbeiten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1AA7D171-4947-4266-8B2A-CB474D78B84E}" type="datetimeFigureOut">
              <a:rPr lang="de-AT" smtClean="0"/>
              <a:t>10.12.2017</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25DE832C-8490-4F0E-ADB5-7AB10CB6B5DC}" type="slidenum">
              <a:rPr lang="de-AT" smtClean="0"/>
              <a:t>‹Nr.›</a:t>
            </a:fld>
            <a:endParaRPr lang="de-AT"/>
          </a:p>
        </p:txBody>
      </p:sp>
    </p:spTree>
    <p:extLst>
      <p:ext uri="{BB962C8B-B14F-4D97-AF65-F5344CB8AC3E}">
        <p14:creationId xmlns:p14="http://schemas.microsoft.com/office/powerpoint/2010/main" val="3770803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A70CE204-5393-4199-A245-CD69625B272C}" type="datetimeFigureOut">
              <a:rPr lang="de-AT" smtClean="0"/>
              <a:t>10.12.2017</a:t>
            </a:fld>
            <a:endParaRPr lang="de-AT"/>
          </a:p>
        </p:txBody>
      </p:sp>
      <p:sp>
        <p:nvSpPr>
          <p:cNvPr id="5" name="Footer Placeholder 4"/>
          <p:cNvSpPr>
            <a:spLocks noGrp="1"/>
          </p:cNvSpPr>
          <p:nvPr>
            <p:ph type="ftr" sz="quarter" idx="11"/>
          </p:nvPr>
        </p:nvSpPr>
        <p:spPr>
          <a:xfrm>
            <a:off x="685800" y="381001"/>
            <a:ext cx="6991492" cy="364065"/>
          </a:xfrm>
        </p:spPr>
        <p:txBody>
          <a:bodyPr/>
          <a:lstStyle/>
          <a:p>
            <a:endParaRPr lang="de-AT"/>
          </a:p>
        </p:txBody>
      </p:sp>
      <p:sp>
        <p:nvSpPr>
          <p:cNvPr id="6" name="Slide Number Placeholder 5"/>
          <p:cNvSpPr>
            <a:spLocks noGrp="1"/>
          </p:cNvSpPr>
          <p:nvPr>
            <p:ph type="sldNum" sz="quarter" idx="12"/>
          </p:nvPr>
        </p:nvSpPr>
        <p:spPr>
          <a:xfrm>
            <a:off x="10862452" y="381000"/>
            <a:ext cx="643748" cy="365125"/>
          </a:xfrm>
        </p:spPr>
        <p:txBody>
          <a:bodyPr/>
          <a:lstStyle/>
          <a:p>
            <a:fld id="{7A941420-1013-471C-9E25-E09E112BF503}" type="slidenum">
              <a:rPr lang="de-AT" smtClean="0"/>
              <a:t>‹Nr.›</a:t>
            </a:fld>
            <a:endParaRPr lang="de-AT"/>
          </a:p>
        </p:txBody>
      </p:sp>
    </p:spTree>
    <p:extLst>
      <p:ext uri="{BB962C8B-B14F-4D97-AF65-F5344CB8AC3E}">
        <p14:creationId xmlns:p14="http://schemas.microsoft.com/office/powerpoint/2010/main" val="20484136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3"/>
          <p:cNvSpPr>
            <a:spLocks noGrp="1"/>
          </p:cNvSpPr>
          <p:nvPr>
            <p:ph type="dt" sz="half" idx="10"/>
          </p:nvPr>
        </p:nvSpPr>
        <p:spPr/>
        <p:txBody>
          <a:bodyPr/>
          <a:lstStyle/>
          <a:p>
            <a:fld id="{1AA7D171-4947-4266-8B2A-CB474D78B84E}" type="datetimeFigureOut">
              <a:rPr lang="de-AT" smtClean="0"/>
              <a:t>10.12.2017</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25DE832C-8490-4F0E-ADB5-7AB10CB6B5DC}" type="slidenum">
              <a:rPr lang="de-AT" smtClean="0"/>
              <a:t>‹Nr.›</a:t>
            </a:fld>
            <a:endParaRPr lang="de-AT"/>
          </a:p>
        </p:txBody>
      </p:sp>
    </p:spTree>
    <p:extLst>
      <p:ext uri="{BB962C8B-B14F-4D97-AF65-F5344CB8AC3E}">
        <p14:creationId xmlns:p14="http://schemas.microsoft.com/office/powerpoint/2010/main" val="1171787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1AA7D171-4947-4266-8B2A-CB474D78B84E}" type="datetimeFigureOut">
              <a:rPr lang="de-AT" smtClean="0"/>
              <a:t>10.12.2017</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25DE832C-8490-4F0E-ADB5-7AB10CB6B5DC}" type="slidenum">
              <a:rPr lang="de-AT" smtClean="0"/>
              <a:t>‹Nr.›</a:t>
            </a:fld>
            <a:endParaRPr lang="de-AT"/>
          </a:p>
        </p:txBody>
      </p:sp>
    </p:spTree>
    <p:extLst>
      <p:ext uri="{BB962C8B-B14F-4D97-AF65-F5344CB8AC3E}">
        <p14:creationId xmlns:p14="http://schemas.microsoft.com/office/powerpoint/2010/main" val="4110396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1AA7D171-4947-4266-8B2A-CB474D78B84E}" type="datetimeFigureOut">
              <a:rPr lang="de-AT" smtClean="0"/>
              <a:t>10.12.2017</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25DE832C-8490-4F0E-ADB5-7AB10CB6B5DC}" type="slidenum">
              <a:rPr lang="de-AT" smtClean="0"/>
              <a:t>‹Nr.›</a:t>
            </a:fld>
            <a:endParaRPr lang="de-AT"/>
          </a:p>
        </p:txBody>
      </p:sp>
    </p:spTree>
    <p:extLst>
      <p:ext uri="{BB962C8B-B14F-4D97-AF65-F5344CB8AC3E}">
        <p14:creationId xmlns:p14="http://schemas.microsoft.com/office/powerpoint/2010/main" val="9372236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Titelmasterformat durch Klicken bearbeiten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1AA7D171-4947-4266-8B2A-CB474D78B84E}" type="datetimeFigureOut">
              <a:rPr lang="de-AT" smtClean="0"/>
              <a:t>10.12.2017</a:t>
            </a:fld>
            <a:endParaRPr lang="de-AT"/>
          </a:p>
        </p:txBody>
      </p:sp>
      <p:sp>
        <p:nvSpPr>
          <p:cNvPr id="8" name="Footer Placeholder 7"/>
          <p:cNvSpPr>
            <a:spLocks noGrp="1"/>
          </p:cNvSpPr>
          <p:nvPr>
            <p:ph type="ftr" sz="quarter" idx="11"/>
          </p:nvPr>
        </p:nvSpPr>
        <p:spPr/>
        <p:txBody>
          <a:bodyPr/>
          <a:lstStyle/>
          <a:p>
            <a:endParaRPr lang="de-AT"/>
          </a:p>
        </p:txBody>
      </p:sp>
      <p:sp>
        <p:nvSpPr>
          <p:cNvPr id="9" name="Slide Number Placeholder 8"/>
          <p:cNvSpPr>
            <a:spLocks noGrp="1"/>
          </p:cNvSpPr>
          <p:nvPr>
            <p:ph type="sldNum" sz="quarter" idx="12"/>
          </p:nvPr>
        </p:nvSpPr>
        <p:spPr/>
        <p:txBody>
          <a:bodyPr/>
          <a:lstStyle/>
          <a:p>
            <a:fld id="{25DE832C-8490-4F0E-ADB5-7AB10CB6B5DC}" type="slidenum">
              <a:rPr lang="de-AT" smtClean="0"/>
              <a:t>‹Nr.›</a:t>
            </a:fld>
            <a:endParaRPr lang="de-AT"/>
          </a:p>
        </p:txBody>
      </p:sp>
    </p:spTree>
    <p:extLst>
      <p:ext uri="{BB962C8B-B14F-4D97-AF65-F5344CB8AC3E}">
        <p14:creationId xmlns:p14="http://schemas.microsoft.com/office/powerpoint/2010/main" val="1398435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7" name="Date Placeholder 2"/>
          <p:cNvSpPr>
            <a:spLocks noGrp="1"/>
          </p:cNvSpPr>
          <p:nvPr>
            <p:ph type="dt" sz="half" idx="10"/>
          </p:nvPr>
        </p:nvSpPr>
        <p:spPr/>
        <p:txBody>
          <a:bodyPr/>
          <a:lstStyle/>
          <a:p>
            <a:fld id="{1AA7D171-4947-4266-8B2A-CB474D78B84E}" type="datetimeFigureOut">
              <a:rPr lang="de-AT" smtClean="0"/>
              <a:t>10.12.2017</a:t>
            </a:fld>
            <a:endParaRPr lang="de-AT"/>
          </a:p>
        </p:txBody>
      </p:sp>
      <p:sp>
        <p:nvSpPr>
          <p:cNvPr id="5" name="Footer Placeholder 3"/>
          <p:cNvSpPr>
            <a:spLocks noGrp="1"/>
          </p:cNvSpPr>
          <p:nvPr>
            <p:ph type="ftr" sz="quarter" idx="11"/>
          </p:nvPr>
        </p:nvSpPr>
        <p:spPr/>
        <p:txBody>
          <a:bodyPr/>
          <a:lstStyle/>
          <a:p>
            <a:endParaRPr lang="de-AT"/>
          </a:p>
        </p:txBody>
      </p:sp>
      <p:sp>
        <p:nvSpPr>
          <p:cNvPr id="6" name="Slide Number Placeholder 4"/>
          <p:cNvSpPr>
            <a:spLocks noGrp="1"/>
          </p:cNvSpPr>
          <p:nvPr>
            <p:ph type="sldNum" sz="quarter" idx="12"/>
          </p:nvPr>
        </p:nvSpPr>
        <p:spPr/>
        <p:txBody>
          <a:bodyPr/>
          <a:lstStyle/>
          <a:p>
            <a:fld id="{25DE832C-8490-4F0E-ADB5-7AB10CB6B5DC}" type="slidenum">
              <a:rPr lang="de-AT" smtClean="0"/>
              <a:t>‹Nr.›</a:t>
            </a:fld>
            <a:endParaRPr lang="de-AT"/>
          </a:p>
        </p:txBody>
      </p:sp>
    </p:spTree>
    <p:extLst>
      <p:ext uri="{BB962C8B-B14F-4D97-AF65-F5344CB8AC3E}">
        <p14:creationId xmlns:p14="http://schemas.microsoft.com/office/powerpoint/2010/main" val="26666967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AA7D171-4947-4266-8B2A-CB474D78B84E}" type="datetimeFigureOut">
              <a:rPr lang="de-AT" smtClean="0"/>
              <a:t>10.12.2017</a:t>
            </a:fld>
            <a:endParaRPr lang="de-AT"/>
          </a:p>
        </p:txBody>
      </p:sp>
      <p:sp>
        <p:nvSpPr>
          <p:cNvPr id="5" name="Footer Placeholder 2"/>
          <p:cNvSpPr>
            <a:spLocks noGrp="1"/>
          </p:cNvSpPr>
          <p:nvPr>
            <p:ph type="ftr" sz="quarter" idx="11"/>
          </p:nvPr>
        </p:nvSpPr>
        <p:spPr/>
        <p:txBody>
          <a:bodyPr/>
          <a:lstStyle/>
          <a:p>
            <a:endParaRPr lang="de-AT"/>
          </a:p>
        </p:txBody>
      </p:sp>
      <p:sp>
        <p:nvSpPr>
          <p:cNvPr id="6" name="Slide Number Placeholder 3"/>
          <p:cNvSpPr>
            <a:spLocks noGrp="1"/>
          </p:cNvSpPr>
          <p:nvPr>
            <p:ph type="sldNum" sz="quarter" idx="12"/>
          </p:nvPr>
        </p:nvSpPr>
        <p:spPr/>
        <p:txBody>
          <a:bodyPr/>
          <a:lstStyle/>
          <a:p>
            <a:fld id="{25DE832C-8490-4F0E-ADB5-7AB10CB6B5DC}" type="slidenum">
              <a:rPr lang="de-AT" smtClean="0"/>
              <a:t>‹Nr.›</a:t>
            </a:fld>
            <a:endParaRPr lang="de-AT"/>
          </a:p>
        </p:txBody>
      </p:sp>
    </p:spTree>
    <p:extLst>
      <p:ext uri="{BB962C8B-B14F-4D97-AF65-F5344CB8AC3E}">
        <p14:creationId xmlns:p14="http://schemas.microsoft.com/office/powerpoint/2010/main" val="40060100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de-DE" smtClean="0"/>
              <a:t>Titelmasterformat durch Klicken bearbeiten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7" name="Date Placeholder 4"/>
          <p:cNvSpPr>
            <a:spLocks noGrp="1"/>
          </p:cNvSpPr>
          <p:nvPr>
            <p:ph type="dt" sz="half" idx="10"/>
          </p:nvPr>
        </p:nvSpPr>
        <p:spPr/>
        <p:txBody>
          <a:bodyPr/>
          <a:lstStyle/>
          <a:p>
            <a:fld id="{1AA7D171-4947-4266-8B2A-CB474D78B84E}" type="datetimeFigureOut">
              <a:rPr lang="de-AT" smtClean="0"/>
              <a:t>10.12.2017</a:t>
            </a:fld>
            <a:endParaRPr lang="de-AT"/>
          </a:p>
        </p:txBody>
      </p:sp>
      <p:sp>
        <p:nvSpPr>
          <p:cNvPr id="5" name="Footer Placeholder 5"/>
          <p:cNvSpPr>
            <a:spLocks noGrp="1"/>
          </p:cNvSpPr>
          <p:nvPr>
            <p:ph type="ftr" sz="quarter" idx="11"/>
          </p:nvPr>
        </p:nvSpPr>
        <p:spPr/>
        <p:txBody>
          <a:bodyPr/>
          <a:lstStyle/>
          <a:p>
            <a:endParaRPr lang="de-AT"/>
          </a:p>
        </p:txBody>
      </p:sp>
      <p:sp>
        <p:nvSpPr>
          <p:cNvPr id="6" name="Slide Number Placeholder 6"/>
          <p:cNvSpPr>
            <a:spLocks noGrp="1"/>
          </p:cNvSpPr>
          <p:nvPr>
            <p:ph type="sldNum" sz="quarter" idx="12"/>
          </p:nvPr>
        </p:nvSpPr>
        <p:spPr/>
        <p:txBody>
          <a:bodyPr/>
          <a:lstStyle/>
          <a:p>
            <a:fld id="{25DE832C-8490-4F0E-ADB5-7AB10CB6B5DC}" type="slidenum">
              <a:rPr lang="de-AT" smtClean="0"/>
              <a:t>‹Nr.›</a:t>
            </a:fld>
            <a:endParaRPr lang="de-AT"/>
          </a:p>
        </p:txBody>
      </p:sp>
    </p:spTree>
    <p:extLst>
      <p:ext uri="{BB962C8B-B14F-4D97-AF65-F5344CB8AC3E}">
        <p14:creationId xmlns:p14="http://schemas.microsoft.com/office/powerpoint/2010/main" val="2594004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1AA7D171-4947-4266-8B2A-CB474D78B84E}" type="datetimeFigureOut">
              <a:rPr lang="de-AT" smtClean="0"/>
              <a:t>10.12.2017</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25DE832C-8490-4F0E-ADB5-7AB10CB6B5DC}" type="slidenum">
              <a:rPr lang="de-AT" smtClean="0"/>
              <a:t>‹Nr.›</a:t>
            </a:fld>
            <a:endParaRPr lang="de-AT"/>
          </a:p>
        </p:txBody>
      </p:sp>
    </p:spTree>
    <p:extLst>
      <p:ext uri="{BB962C8B-B14F-4D97-AF65-F5344CB8AC3E}">
        <p14:creationId xmlns:p14="http://schemas.microsoft.com/office/powerpoint/2010/main" val="1881312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1AA7D171-4947-4266-8B2A-CB474D78B84E}" type="datetimeFigureOut">
              <a:rPr lang="de-AT" smtClean="0"/>
              <a:t>10.12.2017</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25DE832C-8490-4F0E-ADB5-7AB10CB6B5DC}" type="slidenum">
              <a:rPr lang="de-AT" smtClean="0"/>
              <a:t>‹Nr.›</a:t>
            </a:fld>
            <a:endParaRPr lang="de-AT"/>
          </a:p>
        </p:txBody>
      </p:sp>
    </p:spTree>
    <p:extLst>
      <p:ext uri="{BB962C8B-B14F-4D97-AF65-F5344CB8AC3E}">
        <p14:creationId xmlns:p14="http://schemas.microsoft.com/office/powerpoint/2010/main" val="11207978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de-DE" smtClean="0"/>
              <a:t>Titelmasterformat durch Klicken bearbeiten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1AA7D171-4947-4266-8B2A-CB474D78B84E}" type="datetimeFigureOut">
              <a:rPr lang="de-AT" smtClean="0"/>
              <a:t>10.12.2017</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25DE832C-8490-4F0E-ADB5-7AB10CB6B5DC}" type="slidenum">
              <a:rPr lang="de-AT" smtClean="0"/>
              <a:t>‹Nr.›</a:t>
            </a:fld>
            <a:endParaRPr lang="de-AT"/>
          </a:p>
        </p:txBody>
      </p:sp>
    </p:spTree>
    <p:extLst>
      <p:ext uri="{BB962C8B-B14F-4D97-AF65-F5344CB8AC3E}">
        <p14:creationId xmlns:p14="http://schemas.microsoft.com/office/powerpoint/2010/main" val="2938430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A70CE204-5393-4199-A245-CD69625B272C}" type="datetimeFigureOut">
              <a:rPr lang="de-AT" smtClean="0"/>
              <a:t>10.12.2017</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7A941420-1013-471C-9E25-E09E112BF503}" type="slidenum">
              <a:rPr lang="de-AT" smtClean="0"/>
              <a:t>‹Nr.›</a:t>
            </a:fld>
            <a:endParaRPr lang="de-AT"/>
          </a:p>
        </p:txBody>
      </p:sp>
    </p:spTree>
    <p:extLst>
      <p:ext uri="{BB962C8B-B14F-4D97-AF65-F5344CB8AC3E}">
        <p14:creationId xmlns:p14="http://schemas.microsoft.com/office/powerpoint/2010/main" val="19312027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de-DE" smtClean="0"/>
              <a:t>Titelmasterformat durch Klicken bearbeiten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de-DE" smtClean="0"/>
              <a:t>Formatvorlagen des Textmasters bearbeiten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1AA7D171-4947-4266-8B2A-CB474D78B84E}" type="datetimeFigureOut">
              <a:rPr lang="de-AT" smtClean="0"/>
              <a:t>10.12.2017</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25DE832C-8490-4F0E-ADB5-7AB10CB6B5DC}" type="slidenum">
              <a:rPr lang="de-AT" smtClean="0"/>
              <a:t>‹Nr.›</a:t>
            </a:fld>
            <a:endParaRPr lang="de-AT"/>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146585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1AA7D171-4947-4266-8B2A-CB474D78B84E}" type="datetimeFigureOut">
              <a:rPr lang="de-AT" smtClean="0"/>
              <a:t>10.12.2017</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25DE832C-8490-4F0E-ADB5-7AB10CB6B5DC}" type="slidenum">
              <a:rPr lang="de-AT" smtClean="0"/>
              <a:t>‹Nr.›</a:t>
            </a:fld>
            <a:endParaRPr lang="de-AT"/>
          </a:p>
        </p:txBody>
      </p:sp>
    </p:spTree>
    <p:extLst>
      <p:ext uri="{BB962C8B-B14F-4D97-AF65-F5344CB8AC3E}">
        <p14:creationId xmlns:p14="http://schemas.microsoft.com/office/powerpoint/2010/main" val="1417369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AA7D171-4947-4266-8B2A-CB474D78B84E}" type="datetimeFigureOut">
              <a:rPr lang="de-AT" smtClean="0"/>
              <a:t>10.12.2017</a:t>
            </a:fld>
            <a:endParaRPr lang="de-AT"/>
          </a:p>
        </p:txBody>
      </p:sp>
      <p:sp>
        <p:nvSpPr>
          <p:cNvPr id="4"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25DE832C-8490-4F0E-ADB5-7AB10CB6B5DC}" type="slidenum">
              <a:rPr lang="de-AT" smtClean="0"/>
              <a:t>‹Nr.›</a:t>
            </a:fld>
            <a:endParaRPr lang="de-AT"/>
          </a:p>
        </p:txBody>
      </p:sp>
    </p:spTree>
    <p:extLst>
      <p:ext uri="{BB962C8B-B14F-4D97-AF65-F5344CB8AC3E}">
        <p14:creationId xmlns:p14="http://schemas.microsoft.com/office/powerpoint/2010/main" val="42755936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AA7D171-4947-4266-8B2A-CB474D78B84E}" type="datetimeFigureOut">
              <a:rPr lang="de-AT" smtClean="0"/>
              <a:t>10.12.2017</a:t>
            </a:fld>
            <a:endParaRPr lang="de-AT"/>
          </a:p>
        </p:txBody>
      </p:sp>
      <p:sp>
        <p:nvSpPr>
          <p:cNvPr id="4"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25DE832C-8490-4F0E-ADB5-7AB10CB6B5DC}" type="slidenum">
              <a:rPr lang="de-AT" smtClean="0"/>
              <a:t>‹Nr.›</a:t>
            </a:fld>
            <a:endParaRPr lang="de-AT"/>
          </a:p>
        </p:txBody>
      </p:sp>
    </p:spTree>
    <p:extLst>
      <p:ext uri="{BB962C8B-B14F-4D97-AF65-F5344CB8AC3E}">
        <p14:creationId xmlns:p14="http://schemas.microsoft.com/office/powerpoint/2010/main" val="17263897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nchor="t" anchorCtr="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1AA7D171-4947-4266-8B2A-CB474D78B84E}" type="datetimeFigureOut">
              <a:rPr lang="de-AT" smtClean="0"/>
              <a:t>10.12.2017</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25DE832C-8490-4F0E-ADB5-7AB10CB6B5DC}" type="slidenum">
              <a:rPr lang="de-AT" smtClean="0"/>
              <a:t>‹Nr.›</a:t>
            </a:fld>
            <a:endParaRPr lang="de-AT"/>
          </a:p>
        </p:txBody>
      </p:sp>
    </p:spTree>
    <p:extLst>
      <p:ext uri="{BB962C8B-B14F-4D97-AF65-F5344CB8AC3E}">
        <p14:creationId xmlns:p14="http://schemas.microsoft.com/office/powerpoint/2010/main" val="17936911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1AA7D171-4947-4266-8B2A-CB474D78B84E}" type="datetimeFigureOut">
              <a:rPr lang="de-AT" smtClean="0"/>
              <a:t>10.12.2017</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25DE832C-8490-4F0E-ADB5-7AB10CB6B5DC}" type="slidenum">
              <a:rPr lang="de-AT" smtClean="0"/>
              <a:t>‹Nr.›</a:t>
            </a:fld>
            <a:endParaRPr lang="de-AT"/>
          </a:p>
        </p:txBody>
      </p:sp>
    </p:spTree>
    <p:extLst>
      <p:ext uri="{BB962C8B-B14F-4D97-AF65-F5344CB8AC3E}">
        <p14:creationId xmlns:p14="http://schemas.microsoft.com/office/powerpoint/2010/main" val="42078978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a:t>Titelmasterformat durch Klicken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15706430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‹Nr.›</a:t>
            </a:fld>
            <a:endParaRPr lang="en-US" dirty="0"/>
          </a:p>
        </p:txBody>
      </p:sp>
    </p:spTree>
    <p:extLst>
      <p:ext uri="{BB962C8B-B14F-4D97-AF65-F5344CB8AC3E}">
        <p14:creationId xmlns:p14="http://schemas.microsoft.com/office/powerpoint/2010/main" val="7940258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a:t>Titelmasterformat durch Klicken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459877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12/10/2017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extLst>
      <p:ext uri="{BB962C8B-B14F-4D97-AF65-F5344CB8AC3E}">
        <p14:creationId xmlns:p14="http://schemas.microsoft.com/office/powerpoint/2010/main" val="2966457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de-DE" smtClean="0"/>
              <a:t>Titelmasterformat durch Klicken bearbeiten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685800" y="3132666"/>
            <a:ext cx="5311775" cy="3086019"/>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6172200" y="3132666"/>
            <a:ext cx="5334000" cy="3086019"/>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A70CE204-5393-4199-A245-CD69625B272C}" type="datetimeFigureOut">
              <a:rPr lang="de-AT" smtClean="0"/>
              <a:t>10.12.2017</a:t>
            </a:fld>
            <a:endParaRPr lang="de-AT"/>
          </a:p>
        </p:txBody>
      </p:sp>
      <p:sp>
        <p:nvSpPr>
          <p:cNvPr id="8" name="Footer Placeholder 7"/>
          <p:cNvSpPr>
            <a:spLocks noGrp="1"/>
          </p:cNvSpPr>
          <p:nvPr>
            <p:ph type="ftr" sz="quarter" idx="11"/>
          </p:nvPr>
        </p:nvSpPr>
        <p:spPr/>
        <p:txBody>
          <a:bodyPr/>
          <a:lstStyle/>
          <a:p>
            <a:endParaRPr lang="de-AT"/>
          </a:p>
        </p:txBody>
      </p:sp>
      <p:sp>
        <p:nvSpPr>
          <p:cNvPr id="9" name="Slide Number Placeholder 8"/>
          <p:cNvSpPr>
            <a:spLocks noGrp="1"/>
          </p:cNvSpPr>
          <p:nvPr>
            <p:ph type="sldNum" sz="quarter" idx="12"/>
          </p:nvPr>
        </p:nvSpPr>
        <p:spPr/>
        <p:txBody>
          <a:bodyPr/>
          <a:lstStyle/>
          <a:p>
            <a:fld id="{7A941420-1013-471C-9E25-E09E112BF503}" type="slidenum">
              <a:rPr lang="de-AT" smtClean="0"/>
              <a:t>‹Nr.›</a:t>
            </a:fld>
            <a:endParaRPr lang="de-AT"/>
          </a:p>
        </p:txBody>
      </p:sp>
    </p:spTree>
    <p:extLst>
      <p:ext uri="{BB962C8B-B14F-4D97-AF65-F5344CB8AC3E}">
        <p14:creationId xmlns:p14="http://schemas.microsoft.com/office/powerpoint/2010/main" val="17255751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Titelmasterformat durch Klicken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3192498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5791744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40143553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a:t>Titelmasterformat durch Klicken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42A54C80-263E-416B-A8E0-580EDEADCBDC}" type="datetimeFigureOut">
              <a:rPr lang="en-US" dirty="0"/>
              <a:t>12/10/2017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extLst>
      <p:ext uri="{BB962C8B-B14F-4D97-AF65-F5344CB8AC3E}">
        <p14:creationId xmlns:p14="http://schemas.microsoft.com/office/powerpoint/2010/main" val="1643919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12/10/2017</a:t>
            </a:fld>
            <a:endParaRPr lang="en-US" dirty="0"/>
          </a:p>
        </p:txBody>
      </p:sp>
    </p:spTree>
    <p:extLst>
      <p:ext uri="{BB962C8B-B14F-4D97-AF65-F5344CB8AC3E}">
        <p14:creationId xmlns:p14="http://schemas.microsoft.com/office/powerpoint/2010/main" val="28058206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a:t>Titelmasterformat durch Klicken bearbeiten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9824820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Titelmasterformat durch Klicken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Formatvorlagen des Textmasters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607228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a:t>Titelmasterformat durch Klicken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21088815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Formatvorlagen des Textmasters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838355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Formatvorlagen des Textmasters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494613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A70CE204-5393-4199-A245-CD69625B272C}" type="datetimeFigureOut">
              <a:rPr lang="de-AT" smtClean="0"/>
              <a:t>10.12.2017</a:t>
            </a:fld>
            <a:endParaRPr lang="de-AT"/>
          </a:p>
        </p:txBody>
      </p:sp>
      <p:sp>
        <p:nvSpPr>
          <p:cNvPr id="4" name="Footer Placeholder 3"/>
          <p:cNvSpPr>
            <a:spLocks noGrp="1"/>
          </p:cNvSpPr>
          <p:nvPr>
            <p:ph type="ftr" sz="quarter" idx="11"/>
          </p:nvPr>
        </p:nvSpPr>
        <p:spPr/>
        <p:txBody>
          <a:bodyPr/>
          <a:lstStyle/>
          <a:p>
            <a:endParaRPr lang="de-AT"/>
          </a:p>
        </p:txBody>
      </p:sp>
      <p:sp>
        <p:nvSpPr>
          <p:cNvPr id="5" name="Slide Number Placeholder 4"/>
          <p:cNvSpPr>
            <a:spLocks noGrp="1"/>
          </p:cNvSpPr>
          <p:nvPr>
            <p:ph type="sldNum" sz="quarter" idx="12"/>
          </p:nvPr>
        </p:nvSpPr>
        <p:spPr/>
        <p:txBody>
          <a:bodyPr/>
          <a:lstStyle/>
          <a:p>
            <a:fld id="{7A941420-1013-471C-9E25-E09E112BF503}" type="slidenum">
              <a:rPr lang="de-AT" smtClean="0"/>
              <a:t>‹Nr.›</a:t>
            </a:fld>
            <a:endParaRPr lang="de-AT"/>
          </a:p>
        </p:txBody>
      </p:sp>
    </p:spTree>
    <p:extLst>
      <p:ext uri="{BB962C8B-B14F-4D97-AF65-F5344CB8AC3E}">
        <p14:creationId xmlns:p14="http://schemas.microsoft.com/office/powerpoint/2010/main" val="2694758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extLst>
      <p:ext uri="{BB962C8B-B14F-4D97-AF65-F5344CB8AC3E}">
        <p14:creationId xmlns:p14="http://schemas.microsoft.com/office/powerpoint/2010/main" val="28763433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29709043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1_Titelfoli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6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592344B1-DCF2-4650-8953-59E424EEC973}" type="datetimeFigureOut">
              <a:rPr lang="de-DE" smtClean="0"/>
              <a:t>10.12.2017</a:t>
            </a:fld>
            <a:endParaRPr lang="de-DE"/>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de-DE"/>
          </a:p>
        </p:txBody>
      </p:sp>
      <p:sp>
        <p:nvSpPr>
          <p:cNvPr id="6" name="Slide Number Placeholder 5"/>
          <p:cNvSpPr>
            <a:spLocks noGrp="1"/>
          </p:cNvSpPr>
          <p:nvPr>
            <p:ph type="sldNum" sz="quarter" idx="12"/>
          </p:nvPr>
        </p:nvSpPr>
        <p:spPr/>
        <p:txBody>
          <a:bodyPr vert="horz" lIns="45720" tIns="45720" rIns="45720" bIns="45720" rtlCol="0" anchor="ctr">
            <a:normAutofit/>
          </a:bodyPr>
          <a:lstStyle>
            <a:lvl1pPr>
              <a:defRPr lang="en-US"/>
            </a:lvl1pPr>
          </a:lstStyle>
          <a:p>
            <a:fld id="{1CBBF068-597B-4436-B61F-8ED53522D490}" type="slidenum">
              <a:rPr lang="de-DE" smtClean="0"/>
              <a:t>‹Nr.›</a:t>
            </a:fld>
            <a:endParaRPr lang="de-DE"/>
          </a:p>
        </p:txBody>
      </p:sp>
      <p:sp>
        <p:nvSpPr>
          <p:cNvPr id="7" name="Rectangle 6"/>
          <p:cNvSpPr/>
          <p:nvPr/>
        </p:nvSpPr>
        <p:spPr>
          <a:xfrm>
            <a:off x="0" y="0"/>
            <a:ext cx="4572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10803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smtClean="0"/>
              <a:t>Titelmasterformat durch Klicken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14471426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9904750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41697803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extLst>
      <p:ext uri="{BB962C8B-B14F-4D97-AF65-F5344CB8AC3E}">
        <p14:creationId xmlns:p14="http://schemas.microsoft.com/office/powerpoint/2010/main" val="19083993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6368587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1693720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1368076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0CE204-5393-4199-A245-CD69625B272C}" type="datetimeFigureOut">
              <a:rPr lang="de-AT" smtClean="0"/>
              <a:t>10.12.2017</a:t>
            </a:fld>
            <a:endParaRPr lang="de-AT"/>
          </a:p>
        </p:txBody>
      </p:sp>
      <p:sp>
        <p:nvSpPr>
          <p:cNvPr id="3" name="Footer Placeholder 2"/>
          <p:cNvSpPr>
            <a:spLocks noGrp="1"/>
          </p:cNvSpPr>
          <p:nvPr>
            <p:ph type="ftr" sz="quarter" idx="11"/>
          </p:nvPr>
        </p:nvSpPr>
        <p:spPr/>
        <p:txBody>
          <a:bodyPr/>
          <a:lstStyle/>
          <a:p>
            <a:endParaRPr lang="de-AT"/>
          </a:p>
        </p:txBody>
      </p:sp>
      <p:sp>
        <p:nvSpPr>
          <p:cNvPr id="4" name="Slide Number Placeholder 3"/>
          <p:cNvSpPr>
            <a:spLocks noGrp="1"/>
          </p:cNvSpPr>
          <p:nvPr>
            <p:ph type="sldNum" sz="quarter" idx="12"/>
          </p:nvPr>
        </p:nvSpPr>
        <p:spPr/>
        <p:txBody>
          <a:bodyPr/>
          <a:lstStyle/>
          <a:p>
            <a:fld id="{7A941420-1013-471C-9E25-E09E112BF503}" type="slidenum">
              <a:rPr lang="de-AT" smtClean="0"/>
              <a:t>‹Nr.›</a:t>
            </a:fld>
            <a:endParaRPr lang="de-AT"/>
          </a:p>
        </p:txBody>
      </p:sp>
    </p:spTree>
    <p:extLst>
      <p:ext uri="{BB962C8B-B14F-4D97-AF65-F5344CB8AC3E}">
        <p14:creationId xmlns:p14="http://schemas.microsoft.com/office/powerpoint/2010/main" val="2239438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smtClean="0"/>
              <a:t>Titelmasterformat durch Klicken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42A54C80-263E-416B-A8E0-580EDEADCBDC}" type="datetimeFigureOut">
              <a:rPr lang="en-US" dirty="0"/>
              <a:t>12/10/2017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extLst>
      <p:ext uri="{BB962C8B-B14F-4D97-AF65-F5344CB8AC3E}">
        <p14:creationId xmlns:p14="http://schemas.microsoft.com/office/powerpoint/2010/main" val="33459083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703285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1433313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Formatvorlagen des Textmasters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2499494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23115043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Formatvorlagen des Textmasters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261632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Formatvorlagen des Textmasters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16441075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extLst>
      <p:ext uri="{BB962C8B-B14F-4D97-AF65-F5344CB8AC3E}">
        <p14:creationId xmlns:p14="http://schemas.microsoft.com/office/powerpoint/2010/main" val="6747672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10009773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de-DE" smtClean="0"/>
              <a:t>Titelmasterformat durch Klicken bearbeiten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91519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de-DE" smtClean="0"/>
              <a:t>Titelmasterformat durch Klicken bearbeiten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e Placeholder 4"/>
          <p:cNvSpPr>
            <a:spLocks noGrp="1"/>
          </p:cNvSpPr>
          <p:nvPr>
            <p:ph type="dt" sz="half" idx="10"/>
          </p:nvPr>
        </p:nvSpPr>
        <p:spPr/>
        <p:txBody>
          <a:bodyPr/>
          <a:lstStyle/>
          <a:p>
            <a:fld id="{A70CE204-5393-4199-A245-CD69625B272C}" type="datetimeFigureOut">
              <a:rPr lang="de-AT" smtClean="0"/>
              <a:t>10.12.2017</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7A941420-1013-471C-9E25-E09E112BF503}" type="slidenum">
              <a:rPr lang="de-AT" smtClean="0"/>
              <a:t>‹Nr.›</a:t>
            </a:fld>
            <a:endParaRPr lang="de-AT"/>
          </a:p>
        </p:txBody>
      </p:sp>
    </p:spTree>
    <p:extLst>
      <p:ext uri="{BB962C8B-B14F-4D97-AF65-F5344CB8AC3E}">
        <p14:creationId xmlns:p14="http://schemas.microsoft.com/office/powerpoint/2010/main" val="32265749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de-DE" smtClean="0"/>
              <a:t>Titelmasterformat durch Klicken bearbeiten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9682675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smtClean="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8260950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12/10/2017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FF9F0C5-380F-41C2-899A-BAC0F0927E16}" type="slidenum">
              <a:rPr lang="en-US" smtClean="0"/>
              <a:t>‹Nr.›</a:t>
            </a:fld>
            <a:endParaRPr lang="en-US" dirty="0"/>
          </a:p>
        </p:txBody>
      </p:sp>
    </p:spTree>
    <p:extLst>
      <p:ext uri="{BB962C8B-B14F-4D97-AF65-F5344CB8AC3E}">
        <p14:creationId xmlns:p14="http://schemas.microsoft.com/office/powerpoint/2010/main" val="26297995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smtClean="0"/>
              <a:t>Titelmasterformat durch Klicken bearbeiten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5241728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6192432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815780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de-DE" smtClean="0"/>
              <a:t>Titelmasterformat durch Klicken bearbeiten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42A54C80-263E-416B-A8E0-580EDEADCBDC}" type="datetimeFigureOut">
              <a:rPr lang="en-US" smtClean="0"/>
              <a:t>12/10/2017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19954A3-9DFD-4C44-94BA-B95130A3BA1C}" type="slidenum">
              <a:rPr lang="en-US" smtClean="0"/>
              <a:t>‹Nr.›</a:t>
            </a:fld>
            <a:endParaRPr lang="en-US" dirty="0"/>
          </a:p>
        </p:txBody>
      </p:sp>
    </p:spTree>
    <p:extLst>
      <p:ext uri="{BB962C8B-B14F-4D97-AF65-F5344CB8AC3E}">
        <p14:creationId xmlns:p14="http://schemas.microsoft.com/office/powerpoint/2010/main" val="26680813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B61BEF0D-F0BB-DE4B-95CE-6DB70DBA9567}" type="datetimeFigureOut">
              <a:rPr lang="en-US" smtClean="0"/>
              <a:pPr/>
              <a:t>12/10/2017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7866892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smtClean="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3087823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e-DE" smtClean="0"/>
              <a:t>Titelmasterformat durch Klicken bearbeiten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Formatvorlagen des Textmasters bearbeiten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smtClean="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‹Nr.›</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38634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e Placeholder 4"/>
          <p:cNvSpPr>
            <a:spLocks noGrp="1"/>
          </p:cNvSpPr>
          <p:nvPr>
            <p:ph type="dt" sz="half" idx="10"/>
          </p:nvPr>
        </p:nvSpPr>
        <p:spPr/>
        <p:txBody>
          <a:bodyPr/>
          <a:lstStyle/>
          <a:p>
            <a:fld id="{A70CE204-5393-4199-A245-CD69625B272C}" type="datetimeFigureOut">
              <a:rPr lang="de-AT" smtClean="0"/>
              <a:t>10.12.2017</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7A941420-1013-471C-9E25-E09E112BF503}" type="slidenum">
              <a:rPr lang="de-AT" smtClean="0"/>
              <a:t>‹Nr.›</a:t>
            </a:fld>
            <a:endParaRPr lang="de-AT"/>
          </a:p>
        </p:txBody>
      </p:sp>
    </p:spTree>
    <p:extLst>
      <p:ext uri="{BB962C8B-B14F-4D97-AF65-F5344CB8AC3E}">
        <p14:creationId xmlns:p14="http://schemas.microsoft.com/office/powerpoint/2010/main" val="16726725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de-DE" smtClean="0"/>
              <a:t>Titelmasterformat durch Klicken bearbeiten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smtClean="0"/>
              <a:t>Formatvorlagen des Textmasters bearbeiten</a:t>
            </a:r>
          </a:p>
        </p:txBody>
      </p:sp>
      <p:sp>
        <p:nvSpPr>
          <p:cNvPr id="5" name="Date Placeholder 4"/>
          <p:cNvSpPr>
            <a:spLocks noGrp="1"/>
          </p:cNvSpPr>
          <p:nvPr>
            <p:ph type="dt" sz="half" idx="10"/>
          </p:nvPr>
        </p:nvSpPr>
        <p:spPr/>
        <p:txBody>
          <a:bodyPr/>
          <a:lstStyle/>
          <a:p>
            <a:fld id="{B61BEF0D-F0BB-DE4B-95CE-6DB70DBA9567}" type="datetimeFigureOut">
              <a:rPr lang="en-US" smtClean="0"/>
              <a:pPr/>
              <a:t>12/10/2017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0016980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e-DE" smtClean="0"/>
              <a:t>Titelmasterformat durch Klicken bearbeiten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Formatvorlagen des Textmasters bearbeiten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smtClean="0"/>
              <a:t>Formatvorlagen des Textmasters bearbeiten</a:t>
            </a:r>
          </a:p>
        </p:txBody>
      </p:sp>
      <p:sp>
        <p:nvSpPr>
          <p:cNvPr id="5" name="Date Placeholder 4"/>
          <p:cNvSpPr>
            <a:spLocks noGrp="1"/>
          </p:cNvSpPr>
          <p:nvPr>
            <p:ph type="dt" sz="half" idx="10"/>
          </p:nvPr>
        </p:nvSpPr>
        <p:spPr/>
        <p:txBody>
          <a:bodyPr/>
          <a:lstStyle/>
          <a:p>
            <a:fld id="{B61BEF0D-F0BB-DE4B-95CE-6DB70DBA9567}" type="datetimeFigureOut">
              <a:rPr lang="en-US" smtClean="0"/>
              <a:pPr/>
              <a:t>12/10/2017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‹Nr.›</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285257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de-DE" smtClean="0"/>
              <a:t>Titelmasterformat durch Klicken bearbeiten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Formatvorlagen des Textmasters bearbeiten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smtClean="0"/>
              <a:t>Formatvorlagen des Textmasters bearbeiten</a:t>
            </a:r>
          </a:p>
        </p:txBody>
      </p:sp>
      <p:sp>
        <p:nvSpPr>
          <p:cNvPr id="5" name="Date Placeholder 4"/>
          <p:cNvSpPr>
            <a:spLocks noGrp="1"/>
          </p:cNvSpPr>
          <p:nvPr>
            <p:ph type="dt" sz="half" idx="10"/>
          </p:nvPr>
        </p:nvSpPr>
        <p:spPr/>
        <p:txBody>
          <a:bodyPr/>
          <a:lstStyle/>
          <a:p>
            <a:fld id="{B61BEF0D-F0BB-DE4B-95CE-6DB70DBA9567}" type="datetimeFigureOut">
              <a:rPr lang="en-US" smtClean="0"/>
              <a:pPr/>
              <a:t>12/10/2017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1516245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ncho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9333C77-0158-454C-844F-B7AB9BD7DAD4}" type="slidenum">
              <a:rPr lang="en-US" smtClean="0"/>
              <a:t>‹Nr.›</a:t>
            </a:fld>
            <a:endParaRPr lang="en-US" dirty="0"/>
          </a:p>
        </p:txBody>
      </p:sp>
    </p:spTree>
    <p:extLst>
      <p:ext uri="{BB962C8B-B14F-4D97-AF65-F5344CB8AC3E}">
        <p14:creationId xmlns:p14="http://schemas.microsoft.com/office/powerpoint/2010/main" val="36836023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7324936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Mastertitelformat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6513D46A-D983-A447-AB86-C985CF546622}" type="datetimeFigureOut">
              <a:rPr lang="de-DE" smtClean="0"/>
              <a:t>10.12.2017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754BEED-EBDA-E642-844A-C43F4ED1EF92}" type="slidenum">
              <a:rPr lang="de-DE" smtClean="0"/>
              <a:t>‹Nr.›</a:t>
            </a:fld>
            <a:endParaRPr lang="de-DE"/>
          </a:p>
        </p:txBody>
      </p:sp>
    </p:spTree>
    <p:extLst>
      <p:ext uri="{BB962C8B-B14F-4D97-AF65-F5344CB8AC3E}">
        <p14:creationId xmlns:p14="http://schemas.microsoft.com/office/powerpoint/2010/main" val="24147898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513D46A-D983-A447-AB86-C985CF546622}" type="datetimeFigureOut">
              <a:rPr lang="de-DE" smtClean="0"/>
              <a:t>10.12.2017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754BEED-EBDA-E642-844A-C43F4ED1EF92}" type="slidenum">
              <a:rPr lang="de-DE" smtClean="0"/>
              <a:t>‹Nr.›</a:t>
            </a:fld>
            <a:endParaRPr lang="de-DE"/>
          </a:p>
        </p:txBody>
      </p:sp>
    </p:spTree>
    <p:extLst>
      <p:ext uri="{BB962C8B-B14F-4D97-AF65-F5344CB8AC3E}">
        <p14:creationId xmlns:p14="http://schemas.microsoft.com/office/powerpoint/2010/main" val="23891143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Mastertitelformat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6513D46A-D983-A447-AB86-C985CF546622}" type="datetimeFigureOut">
              <a:rPr lang="de-DE" smtClean="0"/>
              <a:t>10.12.2017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754BEED-EBDA-E642-844A-C43F4ED1EF92}" type="slidenum">
              <a:rPr lang="de-DE" smtClean="0"/>
              <a:t>‹Nr.›</a:t>
            </a:fld>
            <a:endParaRPr lang="de-DE"/>
          </a:p>
        </p:txBody>
      </p:sp>
    </p:spTree>
    <p:extLst>
      <p:ext uri="{BB962C8B-B14F-4D97-AF65-F5344CB8AC3E}">
        <p14:creationId xmlns:p14="http://schemas.microsoft.com/office/powerpoint/2010/main" val="1647401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6513D46A-D983-A447-AB86-C985CF546622}" type="datetimeFigureOut">
              <a:rPr lang="de-DE" smtClean="0"/>
              <a:t>10.12.2017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754BEED-EBDA-E642-844A-C43F4ED1EF92}" type="slidenum">
              <a:rPr lang="de-DE" smtClean="0"/>
              <a:t>‹Nr.›</a:t>
            </a:fld>
            <a:endParaRPr lang="de-DE"/>
          </a:p>
        </p:txBody>
      </p:sp>
    </p:spTree>
    <p:extLst>
      <p:ext uri="{BB962C8B-B14F-4D97-AF65-F5344CB8AC3E}">
        <p14:creationId xmlns:p14="http://schemas.microsoft.com/office/powerpoint/2010/main" val="7848750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Mastertitelformat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6513D46A-D983-A447-AB86-C985CF546622}" type="datetimeFigureOut">
              <a:rPr lang="de-DE" smtClean="0"/>
              <a:t>10.12.2017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E754BEED-EBDA-E642-844A-C43F4ED1EF92}" type="slidenum">
              <a:rPr lang="de-DE" smtClean="0"/>
              <a:t>‹Nr.›</a:t>
            </a:fld>
            <a:endParaRPr lang="de-DE"/>
          </a:p>
        </p:txBody>
      </p:sp>
    </p:spTree>
    <p:extLst>
      <p:ext uri="{BB962C8B-B14F-4D97-AF65-F5344CB8AC3E}">
        <p14:creationId xmlns:p14="http://schemas.microsoft.com/office/powerpoint/2010/main" val="945177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1.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2.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4.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5.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21" Type="http://schemas.openxmlformats.org/officeDocument/2006/relationships/image" Target="../media/image10.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8.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theme" Target="../theme/theme6.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7.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12.jp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9.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70CE204-5393-4199-A245-CD69625B272C}" type="datetimeFigureOut">
              <a:rPr lang="de-AT" smtClean="0"/>
              <a:t>10.12.2017</a:t>
            </a:fld>
            <a:endParaRPr lang="de-AT"/>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de-AT"/>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A941420-1013-471C-9E25-E09E112BF503}" type="slidenum">
              <a:rPr lang="de-AT" smtClean="0"/>
              <a:t>‹Nr.›</a:t>
            </a:fld>
            <a:endParaRPr lang="de-AT"/>
          </a:p>
        </p:txBody>
      </p:sp>
    </p:spTree>
    <p:extLst>
      <p:ext uri="{BB962C8B-B14F-4D97-AF65-F5344CB8AC3E}">
        <p14:creationId xmlns:p14="http://schemas.microsoft.com/office/powerpoint/2010/main" val="223055762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F20797-D631-4946-B249-48AC6B4B8B16}" type="datetimeFigureOut">
              <a:rPr lang="de-DE" smtClean="0"/>
              <a:t>10.12.2017</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CF437-FC7B-45A5-8328-E2358D9E8CAC}" type="slidenum">
              <a:rPr lang="de-DE" smtClean="0"/>
              <a:t>‹Nr.›</a:t>
            </a:fld>
            <a:endParaRPr lang="de-DE"/>
          </a:p>
        </p:txBody>
      </p:sp>
    </p:spTree>
    <p:extLst>
      <p:ext uri="{BB962C8B-B14F-4D97-AF65-F5344CB8AC3E}">
        <p14:creationId xmlns:p14="http://schemas.microsoft.com/office/powerpoint/2010/main" val="5872818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de-AT"/>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3753B6-7878-43A2-92B4-9ED8550EA853}" type="datetimeFigureOut">
              <a:rPr lang="de-AT" smtClean="0"/>
              <a:t>10.12.2017</a:t>
            </a:fld>
            <a:endParaRPr lang="de-AT"/>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EE72C1-652D-40B8-92CA-D2C9AFF26145}" type="slidenum">
              <a:rPr lang="de-AT" smtClean="0"/>
              <a:t>‹Nr.›</a:t>
            </a:fld>
            <a:endParaRPr lang="de-AT"/>
          </a:p>
        </p:txBody>
      </p:sp>
    </p:spTree>
    <p:extLst>
      <p:ext uri="{BB962C8B-B14F-4D97-AF65-F5344CB8AC3E}">
        <p14:creationId xmlns:p14="http://schemas.microsoft.com/office/powerpoint/2010/main" val="425777297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hteck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8" name="Abgerundetes Rechteck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Titelplatzhalter 21"/>
          <p:cNvSpPr>
            <a:spLocks noGrp="1"/>
          </p:cNvSpPr>
          <p:nvPr>
            <p:ph type="title"/>
          </p:nvPr>
        </p:nvSpPr>
        <p:spPr>
          <a:xfrm>
            <a:off x="1219200" y="274638"/>
            <a:ext cx="10363200" cy="1143000"/>
          </a:xfrm>
          <a:prstGeom prst="rect">
            <a:avLst/>
          </a:prstGeom>
        </p:spPr>
        <p:txBody>
          <a:bodyPr bIns="91440" anchor="b" anchorCtr="0">
            <a:normAutofit/>
          </a:bodyPr>
          <a:lstStyle/>
          <a:p>
            <a:r>
              <a:rPr kumimoji="0" lang="de-DE" smtClean="0"/>
              <a:t>Titelmasterformat durch Klicken bearbeiten</a:t>
            </a:r>
            <a:endParaRPr kumimoji="0" lang="en-US"/>
          </a:p>
        </p:txBody>
      </p:sp>
      <p:sp>
        <p:nvSpPr>
          <p:cNvPr id="13" name="Textplatzhalter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de-DE" smtClean="0"/>
              <a:t>Textmasterformate durch Klicken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14" name="Datumsplatzhalt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fld id="{1BA50D42-C9CD-4801-B293-61D1F53EC57E}" type="datetimeFigureOut">
              <a:rPr lang="de-DE" smtClean="0"/>
              <a:pPr/>
              <a:t>10.12.2017</a:t>
            </a:fld>
            <a:endParaRPr lang="de-DE"/>
          </a:p>
        </p:txBody>
      </p:sp>
      <p:sp>
        <p:nvSpPr>
          <p:cNvPr id="3" name="Fußzeilenplatzhalt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de-DE"/>
          </a:p>
        </p:txBody>
      </p:sp>
      <p:sp>
        <p:nvSpPr>
          <p:cNvPr id="23" name="Foliennummernplatzhalt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6C6AE60A-B69C-4790-82F7-3882EDF23186}" type="slidenum">
              <a:rPr lang="de-DE" smtClean="0"/>
              <a:pPr/>
              <a:t>‹Nr.›</a:t>
            </a:fld>
            <a:endParaRPr lang="de-DE"/>
          </a:p>
        </p:txBody>
      </p:sp>
    </p:spTree>
    <p:extLst>
      <p:ext uri="{BB962C8B-B14F-4D97-AF65-F5344CB8AC3E}">
        <p14:creationId xmlns:p14="http://schemas.microsoft.com/office/powerpoint/2010/main" val="2834634049"/>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12/10/2017</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‹Nr.›</a:t>
            </a:fld>
            <a:endParaRPr lang="en-US" dirty="0"/>
          </a:p>
        </p:txBody>
      </p:sp>
    </p:spTree>
    <p:extLst>
      <p:ext uri="{BB962C8B-B14F-4D97-AF65-F5344CB8AC3E}">
        <p14:creationId xmlns:p14="http://schemas.microsoft.com/office/powerpoint/2010/main" val="15059335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AA7D171-4947-4266-8B2A-CB474D78B84E}" type="datetimeFigureOut">
              <a:rPr lang="de-AT" smtClean="0"/>
              <a:t>10.12.2017</a:t>
            </a:fld>
            <a:endParaRPr lang="de-AT"/>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de-AT"/>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5DE832C-8490-4F0E-ADB5-7AB10CB6B5DC}" type="slidenum">
              <a:rPr lang="de-AT" smtClean="0"/>
              <a:t>‹Nr.›</a:t>
            </a:fld>
            <a:endParaRPr lang="de-AT"/>
          </a:p>
        </p:txBody>
      </p:sp>
    </p:spTree>
    <p:extLst>
      <p:ext uri="{BB962C8B-B14F-4D97-AF65-F5344CB8AC3E}">
        <p14:creationId xmlns:p14="http://schemas.microsoft.com/office/powerpoint/2010/main" val="4252373486"/>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12/10/2017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40893401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849"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12/10/2017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87392087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12/10/2017</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54092696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13D46A-D983-A447-AB86-C985CF546622}" type="datetimeFigureOut">
              <a:rPr lang="de-DE" smtClean="0"/>
              <a:t>10.12.2017</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54BEED-EBDA-E642-844A-C43F4ED1EF92}" type="slidenum">
              <a:rPr lang="de-DE" smtClean="0"/>
              <a:t>‹Nr.›</a:t>
            </a:fld>
            <a:endParaRPr lang="de-DE"/>
          </a:p>
        </p:txBody>
      </p:sp>
    </p:spTree>
    <p:extLst>
      <p:ext uri="{BB962C8B-B14F-4D97-AF65-F5344CB8AC3E}">
        <p14:creationId xmlns:p14="http://schemas.microsoft.com/office/powerpoint/2010/main" val="172275920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90D1A460-39F2-40E9-BF0E-8D088723A93A}" type="datetimeFigureOut">
              <a:rPr lang="de-DE" smtClean="0"/>
              <a:t>10.12.2017</a:t>
            </a:fld>
            <a:endParaRPr lang="de-DE"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de-DE"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00B73D1-4643-470B-ACFE-E52283C25017}" type="slidenum">
              <a:rPr lang="de-DE" smtClean="0"/>
              <a:t>‹Nr.›</a:t>
            </a:fld>
            <a:endParaRPr lang="de-DE"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81668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smtClean="0"/>
              <a:t>Titelmasterformat durch Klicken bearbeiten</a:t>
            </a:r>
            <a:endParaRPr lang="de-AT"/>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62D9A-A9FF-4ADB-A793-C74B10E33FAF}" type="datetimeFigureOut">
              <a:rPr lang="de-AT" smtClean="0"/>
              <a:t>10.12.2017</a:t>
            </a:fld>
            <a:endParaRPr lang="de-AT"/>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2AB91-7A0F-4506-8F6B-1992841F451A}" type="slidenum">
              <a:rPr lang="de-AT" smtClean="0"/>
              <a:t>‹Nr.›</a:t>
            </a:fld>
            <a:endParaRPr lang="de-AT"/>
          </a:p>
        </p:txBody>
      </p:sp>
    </p:spTree>
    <p:extLst>
      <p:ext uri="{BB962C8B-B14F-4D97-AF65-F5344CB8AC3E}">
        <p14:creationId xmlns:p14="http://schemas.microsoft.com/office/powerpoint/2010/main" val="153938197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6.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2.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9.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40.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45.jp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50.xml"/><Relationship Id="rId5" Type="http://schemas.openxmlformats.org/officeDocument/2006/relationships/image" Target="../media/image16.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49.xml"/><Relationship Id="rId5" Type="http://schemas.openxmlformats.org/officeDocument/2006/relationships/image" Target="../media/image16.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2.xml"/><Relationship Id="rId5" Type="http://schemas.openxmlformats.org/officeDocument/2006/relationships/image" Target="../media/image16.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6.xml"/><Relationship Id="rId5" Type="http://schemas.openxmlformats.org/officeDocument/2006/relationships/image" Target="../media/image16.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7.xml"/><Relationship Id="rId5" Type="http://schemas.openxmlformats.org/officeDocument/2006/relationships/image" Target="../media/image16.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63.xml"/><Relationship Id="rId5" Type="http://schemas.openxmlformats.org/officeDocument/2006/relationships/image" Target="../media/image16.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5.png"/><Relationship Id="rId1" Type="http://schemas.openxmlformats.org/officeDocument/2006/relationships/slideLayout" Target="../slideLayouts/slideLayout128.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16.png"/><Relationship Id="rId2" Type="http://schemas.openxmlformats.org/officeDocument/2006/relationships/image" Target="../media/image56.jpg"/><Relationship Id="rId1" Type="http://schemas.openxmlformats.org/officeDocument/2006/relationships/slideLayout" Target="../slideLayouts/slideLayout46.xml"/><Relationship Id="rId6" Type="http://schemas.openxmlformats.org/officeDocument/2006/relationships/image" Target="../media/image19.png"/><Relationship Id="rId5" Type="http://schemas.openxmlformats.org/officeDocument/2006/relationships/image" Target="../media/image59.pn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7.xml"/><Relationship Id="rId5" Type="http://schemas.openxmlformats.org/officeDocument/2006/relationships/image" Target="../media/image16.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2.png"/><Relationship Id="rId1" Type="http://schemas.openxmlformats.org/officeDocument/2006/relationships/slideLayout" Target="../slideLayouts/slideLayout46.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9.xml"/><Relationship Id="rId5" Type="http://schemas.openxmlformats.org/officeDocument/2006/relationships/image" Target="../media/image16.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16.png"/><Relationship Id="rId2" Type="http://schemas.openxmlformats.org/officeDocument/2006/relationships/image" Target="../media/image66.jpeg"/><Relationship Id="rId1" Type="http://schemas.openxmlformats.org/officeDocument/2006/relationships/slideLayout" Target="../slideLayouts/slideLayout47.xml"/><Relationship Id="rId6" Type="http://schemas.openxmlformats.org/officeDocument/2006/relationships/image" Target="../media/image19.png"/><Relationship Id="rId5" Type="http://schemas.openxmlformats.org/officeDocument/2006/relationships/image" Target="../media/image69.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2.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7.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95.xml"/><Relationship Id="rId5" Type="http://schemas.openxmlformats.org/officeDocument/2006/relationships/image" Target="../media/image16.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16.png"/><Relationship Id="rId2" Type="http://schemas.openxmlformats.org/officeDocument/2006/relationships/image" Target="../media/image77.png"/><Relationship Id="rId1" Type="http://schemas.openxmlformats.org/officeDocument/2006/relationships/slideLayout" Target="../slideLayouts/slideLayout52.xml"/><Relationship Id="rId6" Type="http://schemas.openxmlformats.org/officeDocument/2006/relationships/image" Target="../media/image19.png"/><Relationship Id="rId5" Type="http://schemas.openxmlformats.org/officeDocument/2006/relationships/image" Target="../media/image80.jpeg"/><Relationship Id="rId4" Type="http://schemas.openxmlformats.org/officeDocument/2006/relationships/image" Target="../media/image79.jp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18.xml"/><Relationship Id="rId5" Type="http://schemas.openxmlformats.org/officeDocument/2006/relationships/image" Target="../media/image16.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39.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85.jpe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6.png"/><Relationship Id="rId1" Type="http://schemas.openxmlformats.org/officeDocument/2006/relationships/slideLayout" Target="../slideLayouts/slideLayout52.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eg"/><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106.xml"/><Relationship Id="rId5" Type="http://schemas.openxmlformats.org/officeDocument/2006/relationships/image" Target="../media/image16.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107.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2.jpeg"/><Relationship Id="rId1" Type="http://schemas.openxmlformats.org/officeDocument/2006/relationships/slideLayout" Target="../slideLayouts/slideLayout107.xml"/><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3.jpeg"/><Relationship Id="rId1" Type="http://schemas.openxmlformats.org/officeDocument/2006/relationships/slideLayout" Target="../slideLayouts/slideLayout107.xml"/><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52.xml"/><Relationship Id="rId5" Type="http://schemas.openxmlformats.org/officeDocument/2006/relationships/image" Target="../media/image16.png"/><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6.png"/><Relationship Id="rId1" Type="http://schemas.openxmlformats.org/officeDocument/2006/relationships/slideLayout" Target="../slideLayouts/slideLayout47.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png"/><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0.jpeg"/><Relationship Id="rId1" Type="http://schemas.openxmlformats.org/officeDocument/2006/relationships/slideLayout" Target="../slideLayouts/slideLayout5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5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6.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srcRect l="23062"/>
          <a:stretch/>
        </p:blipFill>
        <p:spPr>
          <a:xfrm>
            <a:off x="0" y="0"/>
            <a:ext cx="6153807" cy="6858000"/>
          </a:xfrm>
          <a:prstGeom prst="rect">
            <a:avLst/>
          </a:prstGeom>
        </p:spPr>
      </p:pic>
      <p:pic>
        <p:nvPicPr>
          <p:cNvPr id="5" name="Grafik 4"/>
          <p:cNvPicPr>
            <a:picLocks noChangeAspect="1"/>
          </p:cNvPicPr>
          <p:nvPr/>
        </p:nvPicPr>
        <p:blipFill>
          <a:blip r:embed="rId3"/>
          <a:stretch>
            <a:fillRect/>
          </a:stretch>
        </p:blipFill>
        <p:spPr>
          <a:xfrm>
            <a:off x="6847490" y="0"/>
            <a:ext cx="3920359" cy="2128632"/>
          </a:xfrm>
          <a:prstGeom prst="rect">
            <a:avLst/>
          </a:prstGeom>
        </p:spPr>
      </p:pic>
      <p:pic>
        <p:nvPicPr>
          <p:cNvPr id="6" name="Grafik 5"/>
          <p:cNvPicPr>
            <a:picLocks noChangeAspect="1"/>
          </p:cNvPicPr>
          <p:nvPr/>
        </p:nvPicPr>
        <p:blipFill>
          <a:blip r:embed="rId4"/>
          <a:stretch>
            <a:fillRect/>
          </a:stretch>
        </p:blipFill>
        <p:spPr>
          <a:xfrm>
            <a:off x="8271641" y="5454402"/>
            <a:ext cx="3920359" cy="1119818"/>
          </a:xfrm>
          <a:prstGeom prst="rect">
            <a:avLst/>
          </a:prstGeom>
        </p:spPr>
      </p:pic>
      <p:sp>
        <p:nvSpPr>
          <p:cNvPr id="7" name="Textfeld 6"/>
          <p:cNvSpPr txBox="1"/>
          <p:nvPr/>
        </p:nvSpPr>
        <p:spPr>
          <a:xfrm>
            <a:off x="5533697" y="472967"/>
            <a:ext cx="935421" cy="1446550"/>
          </a:xfrm>
          <a:prstGeom prst="rect">
            <a:avLst/>
          </a:prstGeom>
          <a:noFill/>
        </p:spPr>
        <p:txBody>
          <a:bodyPr wrap="square" rtlCol="0">
            <a:spAutoFit/>
          </a:bodyPr>
          <a:lstStyle/>
          <a:p>
            <a:r>
              <a:rPr lang="de-DE" sz="8800" dirty="0" smtClean="0">
                <a:latin typeface="Century" panose="02040604050505020304" pitchFamily="18" charset="0"/>
              </a:rPr>
              <a:t>&amp;</a:t>
            </a:r>
            <a:endParaRPr lang="de-AT" sz="8800" dirty="0">
              <a:latin typeface="Century" panose="02040604050505020304" pitchFamily="18" charset="0"/>
            </a:endParaRPr>
          </a:p>
        </p:txBody>
      </p:sp>
      <p:sp>
        <p:nvSpPr>
          <p:cNvPr id="8" name="Textfeld 7"/>
          <p:cNvSpPr txBox="1"/>
          <p:nvPr/>
        </p:nvSpPr>
        <p:spPr>
          <a:xfrm>
            <a:off x="5533697" y="3105807"/>
            <a:ext cx="6658303" cy="1569660"/>
          </a:xfrm>
          <a:prstGeom prst="rect">
            <a:avLst/>
          </a:prstGeom>
          <a:noFill/>
        </p:spPr>
        <p:txBody>
          <a:bodyPr wrap="square" rtlCol="0">
            <a:spAutoFit/>
          </a:bodyPr>
          <a:lstStyle/>
          <a:p>
            <a:pPr algn="ctr"/>
            <a:r>
              <a:rPr lang="de-DE" sz="4800" dirty="0" smtClean="0">
                <a:latin typeface="Arial" panose="020B0604020202020204" pitchFamily="34" charset="0"/>
                <a:cs typeface="Arial" panose="020B0604020202020204" pitchFamily="34" charset="0"/>
              </a:rPr>
              <a:t>…ein Mehrwert fürs Leben!</a:t>
            </a:r>
            <a:endParaRPr lang="de-AT" sz="4800" dirty="0">
              <a:latin typeface="Arial" panose="020B0604020202020204" pitchFamily="34" charset="0"/>
              <a:cs typeface="Arial" panose="020B0604020202020204" pitchFamily="34" charset="0"/>
            </a:endParaRPr>
          </a:p>
        </p:txBody>
      </p:sp>
      <p:sp>
        <p:nvSpPr>
          <p:cNvPr id="9" name="Textfeld 8"/>
          <p:cNvSpPr txBox="1"/>
          <p:nvPr/>
        </p:nvSpPr>
        <p:spPr>
          <a:xfrm>
            <a:off x="9637988" y="6374165"/>
            <a:ext cx="1806152" cy="707886"/>
          </a:xfrm>
          <a:prstGeom prst="rect">
            <a:avLst/>
          </a:prstGeom>
          <a:noFill/>
        </p:spPr>
        <p:txBody>
          <a:bodyPr wrap="square" rtlCol="0">
            <a:spAutoFit/>
          </a:bodyPr>
          <a:lstStyle/>
          <a:p>
            <a:r>
              <a:rPr lang="de-DE" sz="2000" b="1" i="1" dirty="0" smtClean="0">
                <a:solidFill>
                  <a:schemeClr val="accent5">
                    <a:lumMod val="50000"/>
                  </a:schemeClr>
                </a:solidFill>
              </a:rPr>
              <a:t>2016/17</a:t>
            </a:r>
          </a:p>
          <a:p>
            <a:endParaRPr lang="de-AT" sz="2000" b="1" i="1" dirty="0">
              <a:solidFill>
                <a:schemeClr val="accent5">
                  <a:lumMod val="50000"/>
                </a:schemeClr>
              </a:solidFill>
            </a:endParaRPr>
          </a:p>
        </p:txBody>
      </p:sp>
    </p:spTree>
    <p:extLst>
      <p:ext uri="{BB962C8B-B14F-4D97-AF65-F5344CB8AC3E}">
        <p14:creationId xmlns:p14="http://schemas.microsoft.com/office/powerpoint/2010/main" val="1296145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34960" y="180304"/>
            <a:ext cx="4637737" cy="2782642"/>
          </a:xfrm>
          <a:prstGeom prst="rect">
            <a:avLst/>
          </a:prstGeom>
        </p:spPr>
      </p:pic>
      <p:pic>
        <p:nvPicPr>
          <p:cNvPr id="3" name="Grafik 2"/>
          <p:cNvPicPr>
            <a:picLocks noChangeAspect="1"/>
          </p:cNvPicPr>
          <p:nvPr/>
        </p:nvPicPr>
        <p:blipFill rotWithShape="1">
          <a:blip r:embed="rId3"/>
          <a:srcRect t="25081"/>
          <a:stretch/>
        </p:blipFill>
        <p:spPr>
          <a:xfrm>
            <a:off x="4772697" y="180304"/>
            <a:ext cx="6972835" cy="3917995"/>
          </a:xfrm>
          <a:prstGeom prst="rect">
            <a:avLst/>
          </a:prstGeom>
        </p:spPr>
      </p:pic>
      <p:pic>
        <p:nvPicPr>
          <p:cNvPr id="4" name="Grafik 3"/>
          <p:cNvPicPr>
            <a:picLocks noChangeAspect="1"/>
          </p:cNvPicPr>
          <p:nvPr/>
        </p:nvPicPr>
        <p:blipFill>
          <a:blip r:embed="rId4"/>
          <a:stretch>
            <a:fillRect/>
          </a:stretch>
        </p:blipFill>
        <p:spPr>
          <a:xfrm>
            <a:off x="134960" y="2962946"/>
            <a:ext cx="5248409" cy="3149045"/>
          </a:xfrm>
          <a:prstGeom prst="rect">
            <a:avLst/>
          </a:prstGeom>
        </p:spPr>
      </p:pic>
      <p:pic>
        <p:nvPicPr>
          <p:cNvPr id="5" name="Grafik 4"/>
          <p:cNvPicPr>
            <a:picLocks noChangeAspect="1"/>
          </p:cNvPicPr>
          <p:nvPr/>
        </p:nvPicPr>
        <p:blipFill rotWithShape="1">
          <a:blip r:embed="rId5"/>
          <a:srcRect t="27062"/>
          <a:stretch/>
        </p:blipFill>
        <p:spPr>
          <a:xfrm>
            <a:off x="5383369" y="3327744"/>
            <a:ext cx="6362163" cy="2784247"/>
          </a:xfrm>
          <a:prstGeom prst="rect">
            <a:avLst/>
          </a:prstGeom>
        </p:spPr>
      </p:pic>
    </p:spTree>
    <p:extLst>
      <p:ext uri="{BB962C8B-B14F-4D97-AF65-F5344CB8AC3E}">
        <p14:creationId xmlns:p14="http://schemas.microsoft.com/office/powerpoint/2010/main" val="27645067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AT" b="1" dirty="0" smtClean="0"/>
              <a:t>Bremen-LUV</a:t>
            </a:r>
            <a:endParaRPr lang="de-AT" b="1" dirty="0"/>
          </a:p>
        </p:txBody>
      </p:sp>
      <p:sp>
        <p:nvSpPr>
          <p:cNvPr id="5" name="Inhaltsplatzhalter 4"/>
          <p:cNvSpPr>
            <a:spLocks noGrp="1"/>
          </p:cNvSpPr>
          <p:nvPr>
            <p:ph idx="1"/>
          </p:nvPr>
        </p:nvSpPr>
        <p:spPr>
          <a:xfrm>
            <a:off x="672921" y="1439857"/>
            <a:ext cx="7067282" cy="4024125"/>
          </a:xfrm>
        </p:spPr>
        <p:txBody>
          <a:bodyPr/>
          <a:lstStyle/>
          <a:p>
            <a:pPr marL="0" indent="0">
              <a:buNone/>
            </a:pPr>
            <a:r>
              <a:rPr lang="de-AT" dirty="0" smtClean="0"/>
              <a:t>LUV (Restaurant)</a:t>
            </a:r>
          </a:p>
          <a:p>
            <a:pPr marL="0" indent="0">
              <a:buNone/>
            </a:pPr>
            <a:endParaRPr lang="de-AT" dirty="0"/>
          </a:p>
          <a:p>
            <a:pPr marL="0" indent="0">
              <a:buNone/>
            </a:pPr>
            <a:r>
              <a:rPr lang="de-AT" dirty="0" smtClean="0"/>
              <a:t>Der Praktikumsplatz war top:</a:t>
            </a:r>
          </a:p>
          <a:p>
            <a:r>
              <a:rPr lang="de-AT" dirty="0" smtClean="0"/>
              <a:t>Habe viel Neues im Bereich Service gelernt</a:t>
            </a:r>
          </a:p>
          <a:p>
            <a:r>
              <a:rPr lang="de-AT" dirty="0" smtClean="0"/>
              <a:t>Hatte meine eigene Station (viel Verantwortung)</a:t>
            </a:r>
          </a:p>
          <a:p>
            <a:r>
              <a:rPr lang="de-AT" dirty="0" smtClean="0"/>
              <a:t>Die Kollegen waren total nett</a:t>
            </a:r>
          </a:p>
          <a:p>
            <a:endParaRPr lang="de-AT" dirty="0" smtClean="0"/>
          </a:p>
          <a:p>
            <a:r>
              <a:rPr lang="de-AT" dirty="0" smtClean="0"/>
              <a:t>Ich würde es auf jeden Fall weiterempfehlen</a:t>
            </a:r>
          </a:p>
        </p:txBody>
      </p:sp>
      <p:pic>
        <p:nvPicPr>
          <p:cNvPr id="7" name="Grafik 6"/>
          <p:cNvPicPr>
            <a:picLocks noChangeAspect="1"/>
          </p:cNvPicPr>
          <p:nvPr/>
        </p:nvPicPr>
        <p:blipFill rotWithShape="1">
          <a:blip r:embed="rId2"/>
          <a:srcRect l="3503" t="3615" r="5785" b="5673"/>
          <a:stretch/>
        </p:blipFill>
        <p:spPr>
          <a:xfrm>
            <a:off x="9738577" y="2057401"/>
            <a:ext cx="1767624" cy="1767624"/>
          </a:xfrm>
          <a:prstGeom prst="rect">
            <a:avLst/>
          </a:prstGeom>
        </p:spPr>
      </p:pic>
      <p:pic>
        <p:nvPicPr>
          <p:cNvPr id="8" name="Grafik 7"/>
          <p:cNvPicPr>
            <a:picLocks noChangeAspect="1"/>
          </p:cNvPicPr>
          <p:nvPr/>
        </p:nvPicPr>
        <p:blipFill>
          <a:blip r:embed="rId3"/>
          <a:stretch>
            <a:fillRect/>
          </a:stretch>
        </p:blipFill>
        <p:spPr>
          <a:xfrm>
            <a:off x="2895600" y="4957909"/>
            <a:ext cx="6740682" cy="1719785"/>
          </a:xfrm>
          <a:prstGeom prst="rect">
            <a:avLst/>
          </a:prstGeom>
        </p:spPr>
      </p:pic>
      <p:sp>
        <p:nvSpPr>
          <p:cNvPr id="9" name="Textfeld 8"/>
          <p:cNvSpPr txBox="1"/>
          <p:nvPr/>
        </p:nvSpPr>
        <p:spPr>
          <a:xfrm>
            <a:off x="672921" y="6308362"/>
            <a:ext cx="21203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8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Melissa Frank 5AT</a:t>
            </a:r>
            <a:endParaRPr kumimoji="0" lang="de-AT"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nvGrpSpPr>
          <p:cNvPr id="10" name="Gruppieren 9"/>
          <p:cNvGrpSpPr/>
          <p:nvPr/>
        </p:nvGrpSpPr>
        <p:grpSpPr>
          <a:xfrm>
            <a:off x="10310648" y="5429599"/>
            <a:ext cx="1755228" cy="1160177"/>
            <a:chOff x="10436772" y="5697823"/>
            <a:chExt cx="1755228" cy="1160177"/>
          </a:xfrm>
        </p:grpSpPr>
        <p:pic>
          <p:nvPicPr>
            <p:cNvPr id="11" name="Grafik 10"/>
            <p:cNvPicPr>
              <a:picLocks noChangeAspect="1"/>
            </p:cNvPicPr>
            <p:nvPr/>
          </p:nvPicPr>
          <p:blipFill>
            <a:blip r:embed="rId4">
              <a:clrChange>
                <a:clrFrom>
                  <a:srgbClr val="FFFFFF"/>
                </a:clrFrom>
                <a:clrTo>
                  <a:srgbClr val="FFFFFF">
                    <a:alpha val="0"/>
                  </a:srgbClr>
                </a:clrTo>
              </a:clrChange>
            </a:blip>
            <a:stretch>
              <a:fillRect/>
            </a:stretch>
          </p:blipFill>
          <p:spPr>
            <a:xfrm>
              <a:off x="10746900" y="5697823"/>
              <a:ext cx="1213799" cy="658811"/>
            </a:xfrm>
            <a:prstGeom prst="rect">
              <a:avLst/>
            </a:prstGeom>
          </p:spPr>
        </p:pic>
        <p:pic>
          <p:nvPicPr>
            <p:cNvPr id="12" name="Grafik 11"/>
            <p:cNvPicPr>
              <a:picLocks noChangeAspect="1"/>
            </p:cNvPicPr>
            <p:nvPr/>
          </p:nvPicPr>
          <p:blipFill>
            <a:blip r:embed="rId5">
              <a:clrChange>
                <a:clrFrom>
                  <a:srgbClr val="FFFFFF"/>
                </a:clrFrom>
                <a:clrTo>
                  <a:srgbClr val="FFFFFF">
                    <a:alpha val="0"/>
                  </a:srgbClr>
                </a:clrTo>
              </a:clrChange>
            </a:blip>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16942587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AT" dirty="0"/>
              <a:t>time in Bremen</a:t>
            </a:r>
          </a:p>
        </p:txBody>
      </p:sp>
      <p:sp>
        <p:nvSpPr>
          <p:cNvPr id="3" name="Untertitel 2"/>
          <p:cNvSpPr>
            <a:spLocks noGrp="1"/>
          </p:cNvSpPr>
          <p:nvPr>
            <p:ph type="subTitle" idx="1"/>
          </p:nvPr>
        </p:nvSpPr>
        <p:spPr/>
        <p:txBody>
          <a:bodyPr/>
          <a:lstStyle/>
          <a:p>
            <a:r>
              <a:rPr lang="de-AT" dirty="0"/>
              <a:t>Maximilian Fugger</a:t>
            </a:r>
          </a:p>
          <a:p>
            <a:r>
              <a:rPr lang="de-AT" dirty="0"/>
              <a:t>5AT</a:t>
            </a:r>
          </a:p>
        </p:txBody>
      </p:sp>
      <p:pic>
        <p:nvPicPr>
          <p:cNvPr id="4" name="Grafik 3"/>
          <p:cNvPicPr>
            <a:picLocks noChangeAspect="1"/>
          </p:cNvPicPr>
          <p:nvPr/>
        </p:nvPicPr>
        <p:blipFill>
          <a:blip r:embed="rId2"/>
          <a:stretch>
            <a:fillRect/>
          </a:stretch>
        </p:blipFill>
        <p:spPr>
          <a:xfrm>
            <a:off x="5143095" y="4644519"/>
            <a:ext cx="1905809" cy="1628897"/>
          </a:xfrm>
          <a:prstGeom prst="rect">
            <a:avLst/>
          </a:prstGeom>
        </p:spPr>
      </p:pic>
      <p:grpSp>
        <p:nvGrpSpPr>
          <p:cNvPr id="5" name="Gruppieren 4"/>
          <p:cNvGrpSpPr/>
          <p:nvPr/>
        </p:nvGrpSpPr>
        <p:grpSpPr>
          <a:xfrm>
            <a:off x="10436772" y="5571699"/>
            <a:ext cx="1755228" cy="1160177"/>
            <a:chOff x="10436772" y="5697823"/>
            <a:chExt cx="1755228" cy="1160177"/>
          </a:xfrm>
        </p:grpSpPr>
        <p:pic>
          <p:nvPicPr>
            <p:cNvPr id="6" name="Grafik 5"/>
            <p:cNvPicPr>
              <a:picLocks noChangeAspect="1"/>
            </p:cNvPicPr>
            <p:nvPr/>
          </p:nvPicPr>
          <p:blipFill>
            <a:blip r:embed="rId3"/>
            <a:stretch>
              <a:fillRect/>
            </a:stretch>
          </p:blipFill>
          <p:spPr>
            <a:xfrm>
              <a:off x="10746900" y="5697823"/>
              <a:ext cx="1213799" cy="658811"/>
            </a:xfrm>
            <a:prstGeom prst="rect">
              <a:avLst/>
            </a:prstGeom>
          </p:spPr>
        </p:pic>
        <p:pic>
          <p:nvPicPr>
            <p:cNvPr id="7" name="Grafik 6"/>
            <p:cNvPicPr>
              <a:picLocks noChangeAspect="1"/>
            </p:cNvPicPr>
            <p:nvPr/>
          </p:nvPicPr>
          <p:blipFill>
            <a:blip r:embed="rId4"/>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2620625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3" name="Group 6"/>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4" name="Oval 7"/>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Grafik 3"/>
          <p:cNvPicPr>
            <a:picLocks noChangeAspect="1"/>
          </p:cNvPicPr>
          <p:nvPr/>
        </p:nvPicPr>
        <p:blipFill>
          <a:blip r:embed="rId5"/>
          <a:stretch>
            <a:fillRect/>
          </a:stretch>
        </p:blipFill>
        <p:spPr>
          <a:xfrm>
            <a:off x="633999" y="1145776"/>
            <a:ext cx="6882269" cy="4576708"/>
          </a:xfrm>
          <a:prstGeom prst="rect">
            <a:avLst/>
          </a:prstGeom>
        </p:spPr>
      </p:pic>
      <p:sp>
        <p:nvSpPr>
          <p:cNvPr id="2" name="Titel 1"/>
          <p:cNvSpPr>
            <a:spLocks noGrp="1"/>
          </p:cNvSpPr>
          <p:nvPr>
            <p:ph type="title"/>
          </p:nvPr>
        </p:nvSpPr>
        <p:spPr>
          <a:xfrm>
            <a:off x="8156350" y="484632"/>
            <a:ext cx="3544035" cy="1609344"/>
          </a:xfrm>
          <a:ln>
            <a:noFill/>
          </a:ln>
        </p:spPr>
        <p:txBody>
          <a:bodyPr>
            <a:normAutofit/>
          </a:bodyPr>
          <a:lstStyle/>
          <a:p>
            <a:r>
              <a:rPr lang="de-AT" sz="3200"/>
              <a:t>Bremen</a:t>
            </a:r>
          </a:p>
        </p:txBody>
      </p:sp>
      <p:sp>
        <p:nvSpPr>
          <p:cNvPr id="3" name="Inhaltsplatzhalter 2"/>
          <p:cNvSpPr>
            <a:spLocks noGrp="1"/>
          </p:cNvSpPr>
          <p:nvPr>
            <p:ph idx="1"/>
          </p:nvPr>
        </p:nvSpPr>
        <p:spPr>
          <a:xfrm>
            <a:off x="8156351" y="2121408"/>
            <a:ext cx="3544034" cy="4050792"/>
          </a:xfrm>
        </p:spPr>
        <p:txBody>
          <a:bodyPr>
            <a:normAutofit/>
          </a:bodyPr>
          <a:lstStyle/>
          <a:p>
            <a:r>
              <a:rPr lang="de-AT" sz="1600" dirty="0"/>
              <a:t>Hauptstadt des Landes Freie Hansestadt Bremen</a:t>
            </a:r>
          </a:p>
          <a:p>
            <a:r>
              <a:rPr lang="de-AT" sz="1600" dirty="0"/>
              <a:t>557.000 Einwohner</a:t>
            </a:r>
          </a:p>
          <a:p>
            <a:r>
              <a:rPr lang="de-AT" sz="1600" dirty="0"/>
              <a:t>11-größte Stadt Deutschlands</a:t>
            </a:r>
          </a:p>
          <a:p>
            <a:r>
              <a:rPr lang="de-AT" sz="1600" dirty="0"/>
              <a:t>Topurlaubsziel für Stadttouristen</a:t>
            </a:r>
          </a:p>
        </p:txBody>
      </p:sp>
      <p:grpSp>
        <p:nvGrpSpPr>
          <p:cNvPr id="10" name="Gruppieren 9"/>
          <p:cNvGrpSpPr/>
          <p:nvPr/>
        </p:nvGrpSpPr>
        <p:grpSpPr>
          <a:xfrm>
            <a:off x="10436772" y="5697823"/>
            <a:ext cx="1755228" cy="1160177"/>
            <a:chOff x="10436772" y="5697823"/>
            <a:chExt cx="1755228" cy="1160177"/>
          </a:xfrm>
        </p:grpSpPr>
        <p:pic>
          <p:nvPicPr>
            <p:cNvPr id="11" name="Grafik 10"/>
            <p:cNvPicPr>
              <a:picLocks noChangeAspect="1"/>
            </p:cNvPicPr>
            <p:nvPr/>
          </p:nvPicPr>
          <p:blipFill>
            <a:blip r:embed="rId6">
              <a:clrChange>
                <a:clrFrom>
                  <a:srgbClr val="FFFFFF"/>
                </a:clrFrom>
                <a:clrTo>
                  <a:srgbClr val="FFFFFF">
                    <a:alpha val="0"/>
                  </a:srgbClr>
                </a:clrTo>
              </a:clrChange>
            </a:blip>
            <a:stretch>
              <a:fillRect/>
            </a:stretch>
          </p:blipFill>
          <p:spPr>
            <a:xfrm>
              <a:off x="10746900" y="5697823"/>
              <a:ext cx="1213799" cy="658811"/>
            </a:xfrm>
            <a:prstGeom prst="rect">
              <a:avLst/>
            </a:prstGeom>
          </p:spPr>
        </p:pic>
        <p:pic>
          <p:nvPicPr>
            <p:cNvPr id="15" name="Grafik 14"/>
            <p:cNvPicPr>
              <a:picLocks noChangeAspect="1"/>
            </p:cNvPicPr>
            <p:nvPr/>
          </p:nvPicPr>
          <p:blipFill>
            <a:blip r:embed="rId7">
              <a:clrChange>
                <a:clrFrom>
                  <a:srgbClr val="FFFFFF"/>
                </a:clrFrom>
                <a:clrTo>
                  <a:srgbClr val="FFFFFF">
                    <a:alpha val="0"/>
                  </a:srgbClr>
                </a:clrTo>
              </a:clrChange>
            </a:blip>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21360909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86164" y="484632"/>
            <a:ext cx="10058400" cy="1609344"/>
          </a:xfrm>
        </p:spPr>
        <p:txBody>
          <a:bodyPr/>
          <a:lstStyle/>
          <a:p>
            <a:r>
              <a:rPr lang="de-AT" dirty="0"/>
              <a:t>Bolero Schlachte</a:t>
            </a:r>
          </a:p>
        </p:txBody>
      </p:sp>
      <p:sp>
        <p:nvSpPr>
          <p:cNvPr id="3" name="Inhaltsplatzhalter 2"/>
          <p:cNvSpPr>
            <a:spLocks noGrp="1"/>
          </p:cNvSpPr>
          <p:nvPr>
            <p:ph idx="1"/>
          </p:nvPr>
        </p:nvSpPr>
        <p:spPr>
          <a:xfrm>
            <a:off x="2544790" y="2121408"/>
            <a:ext cx="6823497" cy="4050792"/>
          </a:xfrm>
        </p:spPr>
        <p:txBody>
          <a:bodyPr>
            <a:normAutofit/>
          </a:bodyPr>
          <a:lstStyle/>
          <a:p>
            <a:r>
              <a:rPr lang="de-AT" sz="1800" dirty="0"/>
              <a:t>Das mittlerweile an mehr als 10 Standorten erfolgreiche Konzept lockt seit nunmehr 20 Jahren Freunde fast aller </a:t>
            </a:r>
            <a:r>
              <a:rPr lang="de-AT" sz="1800" dirty="0" smtClean="0"/>
              <a:t>Altersklassen </a:t>
            </a:r>
            <a:r>
              <a:rPr lang="de-AT" sz="1800" dirty="0"/>
              <a:t>sowohl tagsüber, aber auch besonders am Abend, mit Cocktails und mexikanisch-mediterraner Küche. </a:t>
            </a:r>
          </a:p>
          <a:p>
            <a:pPr marL="0" indent="0">
              <a:buNone/>
            </a:pPr>
            <a:endParaRPr lang="de-AT" sz="1800" dirty="0"/>
          </a:p>
          <a:p>
            <a:r>
              <a:rPr lang="de-AT" sz="1800" dirty="0"/>
              <a:t>Junge, freundliche Mitarbeiter vermitteln </a:t>
            </a:r>
            <a:r>
              <a:rPr lang="de-AT" sz="1800" dirty="0" smtClean="0"/>
              <a:t>Spaß, </a:t>
            </a:r>
            <a:r>
              <a:rPr lang="de-AT" sz="1800" dirty="0"/>
              <a:t>gute Laune, Servicekompetenz und ein positives Lebensgefühl. Die Gästezufriedenheit und Qualität stehen an erster Stelle, daraus resultiert die typische Bolero Atmosphäre.</a:t>
            </a:r>
          </a:p>
        </p:txBody>
      </p:sp>
      <p:pic>
        <p:nvPicPr>
          <p:cNvPr id="4" name="Grafik 3"/>
          <p:cNvPicPr>
            <a:picLocks noChangeAspect="1"/>
          </p:cNvPicPr>
          <p:nvPr/>
        </p:nvPicPr>
        <p:blipFill rotWithShape="1">
          <a:blip r:embed="rId2"/>
          <a:srcRect l="42240" t="15094" r="42578" b="10000"/>
          <a:stretch/>
        </p:blipFill>
        <p:spPr>
          <a:xfrm>
            <a:off x="9368287" y="484632"/>
            <a:ext cx="2009955" cy="5578460"/>
          </a:xfrm>
          <a:prstGeom prst="rect">
            <a:avLst/>
          </a:prstGeom>
        </p:spPr>
      </p:pic>
      <p:pic>
        <p:nvPicPr>
          <p:cNvPr id="5" name="Grafik 4"/>
          <p:cNvPicPr>
            <a:picLocks noChangeAspect="1"/>
          </p:cNvPicPr>
          <p:nvPr/>
        </p:nvPicPr>
        <p:blipFill rotWithShape="1">
          <a:blip r:embed="rId3"/>
          <a:srcRect l="42357" t="19371" r="42643" b="6290"/>
          <a:stretch/>
        </p:blipFill>
        <p:spPr>
          <a:xfrm>
            <a:off x="543464" y="484632"/>
            <a:ext cx="2001327" cy="5579171"/>
          </a:xfrm>
          <a:prstGeom prst="rect">
            <a:avLst/>
          </a:prstGeom>
        </p:spPr>
      </p:pic>
      <p:grpSp>
        <p:nvGrpSpPr>
          <p:cNvPr id="6" name="Gruppieren 5"/>
          <p:cNvGrpSpPr/>
          <p:nvPr/>
        </p:nvGrpSpPr>
        <p:grpSpPr>
          <a:xfrm>
            <a:off x="10436772" y="5697823"/>
            <a:ext cx="1755228" cy="1160177"/>
            <a:chOff x="10436772" y="5697823"/>
            <a:chExt cx="1755228" cy="1160177"/>
          </a:xfrm>
        </p:grpSpPr>
        <p:pic>
          <p:nvPicPr>
            <p:cNvPr id="7" name="Grafik 6"/>
            <p:cNvPicPr>
              <a:picLocks noChangeAspect="1"/>
            </p:cNvPicPr>
            <p:nvPr/>
          </p:nvPicPr>
          <p:blipFill>
            <a:blip r:embed="rId4">
              <a:clrChange>
                <a:clrFrom>
                  <a:srgbClr val="FFFFFF"/>
                </a:clrFrom>
                <a:clrTo>
                  <a:srgbClr val="FFFFFF">
                    <a:alpha val="0"/>
                  </a:srgbClr>
                </a:clrTo>
              </a:clrChange>
            </a:blip>
            <a:stretch>
              <a:fillRect/>
            </a:stretch>
          </p:blipFill>
          <p:spPr>
            <a:xfrm>
              <a:off x="10746900" y="5697823"/>
              <a:ext cx="1213799" cy="658811"/>
            </a:xfrm>
            <a:prstGeom prst="rect">
              <a:avLst/>
            </a:prstGeom>
          </p:spPr>
        </p:pic>
        <p:pic>
          <p:nvPicPr>
            <p:cNvPr id="8" name="Grafik 7"/>
            <p:cNvPicPr>
              <a:picLocks noChangeAspect="1"/>
            </p:cNvPicPr>
            <p:nvPr/>
          </p:nvPicPr>
          <p:blipFill>
            <a:blip r:embed="rId5">
              <a:clrChange>
                <a:clrFrom>
                  <a:srgbClr val="FFFFFF"/>
                </a:clrFrom>
                <a:clrTo>
                  <a:srgbClr val="FFFFFF">
                    <a:alpha val="0"/>
                  </a:srgbClr>
                </a:clrTo>
              </a:clrChange>
            </a:blip>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21271560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69848" y="484632"/>
            <a:ext cx="10058400" cy="1609344"/>
          </a:xfrm>
        </p:spPr>
        <p:txBody>
          <a:bodyPr/>
          <a:lstStyle/>
          <a:p>
            <a:r>
              <a:rPr lang="de-AT"/>
              <a:t>Die </a:t>
            </a:r>
            <a:r>
              <a:rPr lang="de-AT" dirty="0"/>
              <a:t>Bar</a:t>
            </a:r>
          </a:p>
        </p:txBody>
      </p:sp>
      <p:pic>
        <p:nvPicPr>
          <p:cNvPr id="4" name="Inhaltsplatzhalter 3"/>
          <p:cNvPicPr>
            <a:picLocks noGrp="1" noChangeAspect="1"/>
          </p:cNvPicPr>
          <p:nvPr>
            <p:ph idx="1"/>
          </p:nvPr>
        </p:nvPicPr>
        <p:blipFill rotWithShape="1">
          <a:blip r:embed="rId2"/>
          <a:srcRect l="34305" t="35803" r="24613" b="21186"/>
          <a:stretch/>
        </p:blipFill>
        <p:spPr>
          <a:xfrm>
            <a:off x="5245031" y="484632"/>
            <a:ext cx="5986733" cy="3525714"/>
          </a:xfrm>
          <a:prstGeom prst="rect">
            <a:avLst/>
          </a:prstGeom>
        </p:spPr>
      </p:pic>
      <p:sp>
        <p:nvSpPr>
          <p:cNvPr id="5" name="Textfeld 4"/>
          <p:cNvSpPr txBox="1"/>
          <p:nvPr/>
        </p:nvSpPr>
        <p:spPr>
          <a:xfrm>
            <a:off x="1069848" y="1975198"/>
            <a:ext cx="3864634"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AT" sz="1800" b="0" i="0" u="none" strike="noStrike" kern="1200" cap="none" spc="0" normalizeH="0" baseline="0" noProof="0" dirty="0">
                <a:ln>
                  <a:noFill/>
                </a:ln>
                <a:solidFill>
                  <a:prstClr val="black"/>
                </a:solidFill>
                <a:effectLst/>
                <a:uLnTx/>
                <a:uFillTx/>
                <a:latin typeface="Rockwell" panose="02060603020205020403"/>
                <a:ea typeface="+mn-ea"/>
                <a:cs typeface="+mn-cs"/>
              </a:rPr>
              <a:t>Direkt an der Schlachte liegt das Lokal. Keine fünf Minuten vom Zentrum entfernt.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AT" sz="1800" b="0" i="0" u="none" strike="noStrike" kern="1200" cap="none" spc="0" normalizeH="0" baseline="0" noProof="0" dirty="0">
                <a:ln>
                  <a:noFill/>
                </a:ln>
                <a:solidFill>
                  <a:prstClr val="black"/>
                </a:solidFill>
                <a:effectLst/>
                <a:uLnTx/>
                <a:uFillTx/>
                <a:latin typeface="Rockwell" panose="02060603020205020403"/>
                <a:ea typeface="+mn-ea"/>
                <a:cs typeface="+mn-cs"/>
              </a:rPr>
              <a:t>Ein perfekter Treffpunkt für </a:t>
            </a:r>
            <a:r>
              <a:rPr kumimoji="0" lang="de-AT" sz="1800" b="0" i="0" u="none" strike="noStrike" kern="1200" cap="none" spc="0" normalizeH="0" baseline="0" noProof="0" dirty="0" smtClean="0">
                <a:ln>
                  <a:noFill/>
                </a:ln>
                <a:solidFill>
                  <a:prstClr val="black"/>
                </a:solidFill>
                <a:effectLst/>
                <a:uLnTx/>
                <a:uFillTx/>
                <a:latin typeface="Rockwell" panose="02060603020205020403"/>
                <a:ea typeface="+mn-ea"/>
                <a:cs typeface="+mn-cs"/>
              </a:rPr>
              <a:t>ein </a:t>
            </a:r>
            <a:r>
              <a:rPr kumimoji="0" lang="de-AT" sz="1800" b="0" i="0" u="none" strike="noStrike" kern="1200" cap="none" spc="0" normalizeH="0" baseline="0" noProof="0" dirty="0" err="1" smtClean="0">
                <a:ln>
                  <a:noFill/>
                </a:ln>
                <a:solidFill>
                  <a:prstClr val="black"/>
                </a:solidFill>
                <a:effectLst/>
                <a:uLnTx/>
                <a:uFillTx/>
                <a:latin typeface="Rockwell" panose="02060603020205020403"/>
                <a:ea typeface="+mn-ea"/>
                <a:cs typeface="+mn-cs"/>
              </a:rPr>
              <a:t>Candle</a:t>
            </a:r>
            <a:r>
              <a:rPr kumimoji="0" lang="de-AT" sz="1800" b="0" i="0" u="none" strike="noStrike" kern="1200" cap="none" spc="0" normalizeH="0" baseline="0" noProof="0" dirty="0" smtClean="0">
                <a:ln>
                  <a:noFill/>
                </a:ln>
                <a:solidFill>
                  <a:prstClr val="black"/>
                </a:solidFill>
                <a:effectLst/>
                <a:uLnTx/>
                <a:uFillTx/>
                <a:latin typeface="Rockwell" panose="02060603020205020403"/>
                <a:ea typeface="+mn-ea"/>
                <a:cs typeface="+mn-cs"/>
              </a:rPr>
              <a:t>-Light Dinner </a:t>
            </a:r>
            <a:r>
              <a:rPr kumimoji="0" lang="de-AT" sz="1800" b="0" i="0" u="none" strike="noStrike" kern="1200" cap="none" spc="0" normalizeH="0" baseline="0" noProof="0" dirty="0">
                <a:ln>
                  <a:noFill/>
                </a:ln>
                <a:solidFill>
                  <a:prstClr val="black"/>
                </a:solidFill>
                <a:effectLst/>
                <a:uLnTx/>
                <a:uFillTx/>
                <a:latin typeface="Rockwell" panose="02060603020205020403"/>
                <a:ea typeface="+mn-ea"/>
                <a:cs typeface="+mn-cs"/>
              </a:rPr>
              <a:t>an der Weser aber auch für ein geschäftliches Mittagessen.</a:t>
            </a:r>
          </a:p>
        </p:txBody>
      </p:sp>
      <p:pic>
        <p:nvPicPr>
          <p:cNvPr id="7" name="Grafik 6"/>
          <p:cNvPicPr>
            <a:picLocks noChangeAspect="1"/>
          </p:cNvPicPr>
          <p:nvPr/>
        </p:nvPicPr>
        <p:blipFill>
          <a:blip r:embed="rId3"/>
          <a:stretch>
            <a:fillRect/>
          </a:stretch>
        </p:blipFill>
        <p:spPr>
          <a:xfrm>
            <a:off x="6718024" y="3771833"/>
            <a:ext cx="4056540" cy="2704360"/>
          </a:xfrm>
          <a:prstGeom prst="rect">
            <a:avLst/>
          </a:prstGeom>
        </p:spPr>
      </p:pic>
      <p:pic>
        <p:nvPicPr>
          <p:cNvPr id="8" name="Grafik 7"/>
          <p:cNvPicPr>
            <a:picLocks noChangeAspect="1"/>
          </p:cNvPicPr>
          <p:nvPr/>
        </p:nvPicPr>
        <p:blipFill>
          <a:blip r:embed="rId4"/>
          <a:stretch>
            <a:fillRect/>
          </a:stretch>
        </p:blipFill>
        <p:spPr>
          <a:xfrm>
            <a:off x="4728071" y="3771833"/>
            <a:ext cx="1532753" cy="2520527"/>
          </a:xfrm>
          <a:prstGeom prst="rect">
            <a:avLst/>
          </a:prstGeom>
        </p:spPr>
      </p:pic>
      <p:grpSp>
        <p:nvGrpSpPr>
          <p:cNvPr id="9" name="Gruppieren 8"/>
          <p:cNvGrpSpPr/>
          <p:nvPr/>
        </p:nvGrpSpPr>
        <p:grpSpPr>
          <a:xfrm>
            <a:off x="10436772" y="5697823"/>
            <a:ext cx="1755228" cy="1160177"/>
            <a:chOff x="10436772" y="5697823"/>
            <a:chExt cx="1755228" cy="1160177"/>
          </a:xfrm>
        </p:grpSpPr>
        <p:pic>
          <p:nvPicPr>
            <p:cNvPr id="10" name="Grafik 9"/>
            <p:cNvPicPr>
              <a:picLocks noChangeAspect="1"/>
            </p:cNvPicPr>
            <p:nvPr/>
          </p:nvPicPr>
          <p:blipFill>
            <a:blip r:embed="rId5">
              <a:clrChange>
                <a:clrFrom>
                  <a:srgbClr val="FFFFFF"/>
                </a:clrFrom>
                <a:clrTo>
                  <a:srgbClr val="FFFFFF">
                    <a:alpha val="0"/>
                  </a:srgbClr>
                </a:clrTo>
              </a:clrChange>
            </a:blip>
            <a:stretch>
              <a:fillRect/>
            </a:stretch>
          </p:blipFill>
          <p:spPr>
            <a:xfrm>
              <a:off x="10746900" y="5697823"/>
              <a:ext cx="1213799" cy="658811"/>
            </a:xfrm>
            <a:prstGeom prst="rect">
              <a:avLst/>
            </a:prstGeom>
          </p:spPr>
        </p:pic>
        <p:pic>
          <p:nvPicPr>
            <p:cNvPr id="11" name="Grafik 10"/>
            <p:cNvPicPr>
              <a:picLocks noChangeAspect="1"/>
            </p:cNvPicPr>
            <p:nvPr/>
          </p:nvPicPr>
          <p:blipFill>
            <a:blip r:embed="rId6">
              <a:clrChange>
                <a:clrFrom>
                  <a:srgbClr val="FFFFFF"/>
                </a:clrFrom>
                <a:clrTo>
                  <a:srgbClr val="FFFFFF">
                    <a:alpha val="0"/>
                  </a:srgbClr>
                </a:clrTo>
              </a:clrChange>
            </a:blip>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40329056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738282" y="3500438"/>
            <a:ext cx="5000660" cy="3357562"/>
          </a:xfrm>
        </p:spPr>
        <p:txBody>
          <a:bodyPr>
            <a:noAutofit/>
          </a:bodyPr>
          <a:lstStyle/>
          <a:p>
            <a:r>
              <a:rPr lang="de-DE" sz="3600" dirty="0"/>
              <a:t>„Ich hatte einen tollen Sommer, wundervolle Kollegen und unendlich viel Spaß an meiner Arbeit!“               – Vanessa Lohmann</a:t>
            </a:r>
          </a:p>
        </p:txBody>
      </p:sp>
      <p:sp>
        <p:nvSpPr>
          <p:cNvPr id="2" name="Titel 1"/>
          <p:cNvSpPr>
            <a:spLocks noGrp="1"/>
          </p:cNvSpPr>
          <p:nvPr>
            <p:ph type="ctrTitle"/>
          </p:nvPr>
        </p:nvSpPr>
        <p:spPr>
          <a:xfrm>
            <a:off x="1952596" y="1500175"/>
            <a:ext cx="8229600" cy="1470025"/>
          </a:xfrm>
        </p:spPr>
        <p:txBody>
          <a:bodyPr>
            <a:normAutofit/>
          </a:bodyPr>
          <a:lstStyle/>
          <a:p>
            <a:r>
              <a:rPr lang="de-DE" sz="6600" dirty="0">
                <a:latin typeface="Bookman Old Style" pitchFamily="18" charset="0"/>
              </a:rPr>
              <a:t>VAI </a:t>
            </a:r>
            <a:r>
              <a:rPr lang="de-DE" sz="6600" dirty="0" err="1">
                <a:latin typeface="Bookman Old Style" pitchFamily="18" charset="0"/>
              </a:rPr>
              <a:t>VAI</a:t>
            </a:r>
            <a:r>
              <a:rPr lang="de-DE" sz="6600" dirty="0">
                <a:latin typeface="Bookman Old Style" pitchFamily="18" charset="0"/>
              </a:rPr>
              <a:t> - BREMEN</a:t>
            </a:r>
          </a:p>
        </p:txBody>
      </p:sp>
      <p:pic>
        <p:nvPicPr>
          <p:cNvPr id="1028" name="Picture 4"/>
          <p:cNvPicPr>
            <a:picLocks noChangeAspect="1" noChangeArrowheads="1"/>
          </p:cNvPicPr>
          <p:nvPr/>
        </p:nvPicPr>
        <p:blipFill>
          <a:blip r:embed="rId3" cstate="print"/>
          <a:srcRect t="11862" b="50435"/>
          <a:stretch>
            <a:fillRect/>
          </a:stretch>
        </p:blipFill>
        <p:spPr bwMode="auto">
          <a:xfrm>
            <a:off x="6667505" y="3571876"/>
            <a:ext cx="3820199" cy="2560612"/>
          </a:xfrm>
          <a:prstGeom prst="rect">
            <a:avLst/>
          </a:prstGeom>
          <a:noFill/>
          <a:ln w="9525">
            <a:noFill/>
            <a:miter lim="800000"/>
            <a:headEnd/>
            <a:tailEnd/>
          </a:ln>
          <a:effectLst/>
        </p:spPr>
      </p:pic>
      <p:grpSp>
        <p:nvGrpSpPr>
          <p:cNvPr id="5" name="Gruppieren 4"/>
          <p:cNvGrpSpPr/>
          <p:nvPr/>
        </p:nvGrpSpPr>
        <p:grpSpPr>
          <a:xfrm>
            <a:off x="10310647" y="5595542"/>
            <a:ext cx="1755228" cy="1160177"/>
            <a:chOff x="10436772" y="5697823"/>
            <a:chExt cx="1755228" cy="1160177"/>
          </a:xfrm>
        </p:grpSpPr>
        <p:pic>
          <p:nvPicPr>
            <p:cNvPr id="6" name="Grafik 5"/>
            <p:cNvPicPr>
              <a:picLocks noChangeAspect="1"/>
            </p:cNvPicPr>
            <p:nvPr/>
          </p:nvPicPr>
          <p:blipFill>
            <a:blip r:embed="rId4">
              <a:clrChange>
                <a:clrFrom>
                  <a:srgbClr val="FFFFFF"/>
                </a:clrFrom>
                <a:clrTo>
                  <a:srgbClr val="FFFFFF">
                    <a:alpha val="0"/>
                  </a:srgbClr>
                </a:clrTo>
              </a:clrChange>
            </a:blip>
            <a:stretch>
              <a:fillRect/>
            </a:stretch>
          </p:blipFill>
          <p:spPr>
            <a:xfrm>
              <a:off x="10746900" y="5697823"/>
              <a:ext cx="1213799" cy="658811"/>
            </a:xfrm>
            <a:prstGeom prst="rect">
              <a:avLst/>
            </a:prstGeom>
          </p:spPr>
        </p:pic>
        <p:pic>
          <p:nvPicPr>
            <p:cNvPr id="7" name="Grafik 6"/>
            <p:cNvPicPr>
              <a:picLocks noChangeAspect="1"/>
            </p:cNvPicPr>
            <p:nvPr/>
          </p:nvPicPr>
          <p:blipFill>
            <a:blip r:embed="rId5">
              <a:clrChange>
                <a:clrFrom>
                  <a:srgbClr val="FFFFFF"/>
                </a:clrFrom>
                <a:clrTo>
                  <a:srgbClr val="FFFFFF">
                    <a:alpha val="0"/>
                  </a:srgbClr>
                </a:clrTo>
              </a:clrChange>
            </a:blip>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25714433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Bolero Kassel - </a:t>
            </a:r>
            <a:r>
              <a:rPr lang="de-DE" dirty="0" err="1" smtClean="0"/>
              <a:t>Gastroconsulting</a:t>
            </a:r>
            <a:endParaRPr lang="de-AT" dirty="0"/>
          </a:p>
        </p:txBody>
      </p:sp>
      <p:sp>
        <p:nvSpPr>
          <p:cNvPr id="3" name="Inhaltsplatzhalter 2"/>
          <p:cNvSpPr>
            <a:spLocks noGrp="1"/>
          </p:cNvSpPr>
          <p:nvPr>
            <p:ph sz="half" idx="1"/>
          </p:nvPr>
        </p:nvSpPr>
        <p:spPr/>
        <p:txBody>
          <a:bodyPr>
            <a:normAutofit/>
          </a:bodyPr>
          <a:lstStyle/>
          <a:p>
            <a:r>
              <a:rPr lang="de-DE" sz="2400" dirty="0" smtClean="0"/>
              <a:t>Laura Mack &amp; Lena Guggenberger</a:t>
            </a:r>
            <a:endParaRPr lang="de-AT" sz="2400" dirty="0"/>
          </a:p>
        </p:txBody>
      </p:sp>
      <p:sp>
        <p:nvSpPr>
          <p:cNvPr id="4" name="Inhaltsplatzhalter 3"/>
          <p:cNvSpPr>
            <a:spLocks noGrp="1"/>
          </p:cNvSpPr>
          <p:nvPr>
            <p:ph sz="half" idx="2"/>
          </p:nvPr>
        </p:nvSpPr>
        <p:spPr/>
        <p:txBody>
          <a:bodyPr/>
          <a:lstStyle/>
          <a:p>
            <a:r>
              <a:rPr lang="de-DE" dirty="0" smtClean="0"/>
              <a:t>Gutes Arbeitsklima</a:t>
            </a:r>
          </a:p>
          <a:p>
            <a:r>
              <a:rPr lang="de-DE" dirty="0" smtClean="0"/>
              <a:t>Erstklassiger Betrieb</a:t>
            </a:r>
          </a:p>
          <a:p>
            <a:r>
              <a:rPr lang="de-DE" dirty="0" smtClean="0"/>
              <a:t>Motivation zum selbständigen Arbeiten </a:t>
            </a:r>
          </a:p>
          <a:p>
            <a:endParaRPr lang="de-AT"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526111"/>
            <a:ext cx="4704079" cy="2660745"/>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2279" y="3856483"/>
            <a:ext cx="3809837" cy="2871403"/>
          </a:xfrm>
          <a:prstGeom prst="rect">
            <a:avLst/>
          </a:prstGeom>
        </p:spPr>
      </p:pic>
      <p:grpSp>
        <p:nvGrpSpPr>
          <p:cNvPr id="8" name="Gruppieren 7"/>
          <p:cNvGrpSpPr/>
          <p:nvPr/>
        </p:nvGrpSpPr>
        <p:grpSpPr>
          <a:xfrm>
            <a:off x="10436772" y="5697823"/>
            <a:ext cx="1755228" cy="1160177"/>
            <a:chOff x="10436772" y="5697823"/>
            <a:chExt cx="1755228" cy="1160177"/>
          </a:xfrm>
        </p:grpSpPr>
        <p:pic>
          <p:nvPicPr>
            <p:cNvPr id="9" name="Grafik 8"/>
            <p:cNvPicPr>
              <a:picLocks noChangeAspect="1"/>
            </p:cNvPicPr>
            <p:nvPr/>
          </p:nvPicPr>
          <p:blipFill>
            <a:blip r:embed="rId4"/>
            <a:stretch>
              <a:fillRect/>
            </a:stretch>
          </p:blipFill>
          <p:spPr>
            <a:xfrm>
              <a:off x="10746900" y="5697823"/>
              <a:ext cx="1213799" cy="658811"/>
            </a:xfrm>
            <a:prstGeom prst="rect">
              <a:avLst/>
            </a:prstGeom>
          </p:spPr>
        </p:pic>
        <p:pic>
          <p:nvPicPr>
            <p:cNvPr id="10" name="Grafik 9"/>
            <p:cNvPicPr>
              <a:picLocks noChangeAspect="1"/>
            </p:cNvPicPr>
            <p:nvPr/>
          </p:nvPicPr>
          <p:blipFill>
            <a:blip r:embed="rId5"/>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5530351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39559" y="452718"/>
            <a:ext cx="7711275" cy="1400530"/>
          </a:xfrm>
        </p:spPr>
        <p:txBody>
          <a:bodyPr/>
          <a:lstStyle/>
          <a:p>
            <a:pPr algn="ctr"/>
            <a:r>
              <a:rPr lang="de-DE" dirty="0" smtClean="0"/>
              <a:t>Novotel Berlin Am Tiergarten </a:t>
            </a:r>
            <a:endParaRPr lang="de-AT" dirty="0"/>
          </a:p>
        </p:txBody>
      </p:sp>
      <p:sp>
        <p:nvSpPr>
          <p:cNvPr id="3" name="Untertitel 2"/>
          <p:cNvSpPr>
            <a:spLocks noGrp="1"/>
          </p:cNvSpPr>
          <p:nvPr>
            <p:ph sz="half" idx="1"/>
          </p:nvPr>
        </p:nvSpPr>
        <p:spPr>
          <a:xfrm>
            <a:off x="1213155" y="2290679"/>
            <a:ext cx="9964081" cy="4315073"/>
          </a:xfrm>
        </p:spPr>
        <p:txBody>
          <a:bodyPr/>
          <a:lstStyle/>
          <a:p>
            <a:r>
              <a:rPr lang="de-DE" dirty="0" smtClean="0"/>
              <a:t>Snezana Petrovic, Lisa Giese,</a:t>
            </a:r>
            <a:r>
              <a:rPr lang="de-DE" dirty="0"/>
              <a:t> Lukas </a:t>
            </a:r>
            <a:r>
              <a:rPr lang="de-DE" dirty="0" smtClean="0"/>
              <a:t>Vido und </a:t>
            </a:r>
            <a:r>
              <a:rPr lang="de-DE" dirty="0"/>
              <a:t>Gabriel </a:t>
            </a:r>
            <a:r>
              <a:rPr lang="de-DE" dirty="0" smtClean="0"/>
              <a:t>König aus der 3AH durften viele tolle Erfahrungen im Novotel Berlin Am Tiergarten sammeln.</a:t>
            </a:r>
          </a:p>
          <a:p>
            <a:endParaRPr lang="de-DE" dirty="0" smtClean="0"/>
          </a:p>
          <a:p>
            <a:r>
              <a:rPr lang="de-DE" dirty="0" smtClean="0"/>
              <a:t>Wir waren in den Bereichen: Service, Küche, Housekeeping und Bankett.</a:t>
            </a:r>
          </a:p>
          <a:p>
            <a:endParaRPr lang="de-DE" dirty="0" smtClean="0"/>
          </a:p>
          <a:p>
            <a:r>
              <a:rPr lang="de-DE" dirty="0" smtClean="0"/>
              <a:t>Alle Mitarbeiter waren von Anfang an sehr nett und hilfsbereit.</a:t>
            </a:r>
          </a:p>
          <a:p>
            <a:endParaRPr lang="de-DE" dirty="0" smtClean="0"/>
          </a:p>
          <a:p>
            <a:r>
              <a:rPr lang="de-DE" dirty="0" smtClean="0"/>
              <a:t>Wir hatten alle eine sehr tolle Zeit in Berlin und die Arbeit hat uns auch sehr gut gefallen. </a:t>
            </a:r>
          </a:p>
          <a:p>
            <a:endParaRPr lang="de-AT" dirty="0" smtClean="0"/>
          </a:p>
          <a:p>
            <a:r>
              <a:rPr lang="de-DE" dirty="0" smtClean="0"/>
              <a:t>Wir würden das Hotel auf jeden Fall weiter empfehlen.</a:t>
            </a:r>
          </a:p>
        </p:txBody>
      </p:sp>
      <p:pic>
        <p:nvPicPr>
          <p:cNvPr id="7" name="Grafik 6"/>
          <p:cNvPicPr>
            <a:picLocks noChangeAspect="1"/>
          </p:cNvPicPr>
          <p:nvPr/>
        </p:nvPicPr>
        <p:blipFill>
          <a:blip r:embed="rId2"/>
          <a:stretch>
            <a:fillRect/>
          </a:stretch>
        </p:blipFill>
        <p:spPr>
          <a:xfrm>
            <a:off x="10354039" y="0"/>
            <a:ext cx="1837961" cy="1837961"/>
          </a:xfrm>
          <a:prstGeom prst="rect">
            <a:avLst/>
          </a:prstGeom>
        </p:spPr>
      </p:pic>
      <p:pic>
        <p:nvPicPr>
          <p:cNvPr id="8" name="Grafik 7"/>
          <p:cNvPicPr>
            <a:picLocks noChangeAspect="1"/>
          </p:cNvPicPr>
          <p:nvPr/>
        </p:nvPicPr>
        <p:blipFill>
          <a:blip r:embed="rId3"/>
          <a:stretch>
            <a:fillRect/>
          </a:stretch>
        </p:blipFill>
        <p:spPr>
          <a:xfrm>
            <a:off x="1" y="0"/>
            <a:ext cx="2339558" cy="1837961"/>
          </a:xfrm>
          <a:prstGeom prst="rect">
            <a:avLst/>
          </a:prstGeom>
        </p:spPr>
      </p:pic>
      <p:grpSp>
        <p:nvGrpSpPr>
          <p:cNvPr id="6" name="Gruppieren 5"/>
          <p:cNvGrpSpPr/>
          <p:nvPr/>
        </p:nvGrpSpPr>
        <p:grpSpPr>
          <a:xfrm>
            <a:off x="10436772" y="5697823"/>
            <a:ext cx="1755228" cy="1160177"/>
            <a:chOff x="10436772" y="5697823"/>
            <a:chExt cx="1755228" cy="1160177"/>
          </a:xfrm>
        </p:grpSpPr>
        <p:pic>
          <p:nvPicPr>
            <p:cNvPr id="9" name="Grafik 8"/>
            <p:cNvPicPr>
              <a:picLocks noChangeAspect="1"/>
            </p:cNvPicPr>
            <p:nvPr/>
          </p:nvPicPr>
          <p:blipFill>
            <a:blip r:embed="rId4">
              <a:clrChange>
                <a:clrFrom>
                  <a:srgbClr val="FFFFFF"/>
                </a:clrFrom>
                <a:clrTo>
                  <a:srgbClr val="FFFFFF">
                    <a:alpha val="0"/>
                  </a:srgbClr>
                </a:clrTo>
              </a:clrChange>
            </a:blip>
            <a:stretch>
              <a:fillRect/>
            </a:stretch>
          </p:blipFill>
          <p:spPr>
            <a:xfrm>
              <a:off x="10746900" y="5697823"/>
              <a:ext cx="1213799" cy="658811"/>
            </a:xfrm>
            <a:prstGeom prst="rect">
              <a:avLst/>
            </a:prstGeom>
          </p:spPr>
        </p:pic>
        <p:pic>
          <p:nvPicPr>
            <p:cNvPr id="10" name="Grafik 9"/>
            <p:cNvPicPr>
              <a:picLocks noChangeAspect="1"/>
            </p:cNvPicPr>
            <p:nvPr/>
          </p:nvPicPr>
          <p:blipFill>
            <a:blip r:embed="rId5">
              <a:clrChange>
                <a:clrFrom>
                  <a:srgbClr val="FFFFFF"/>
                </a:clrFrom>
                <a:clrTo>
                  <a:srgbClr val="FFFFFF">
                    <a:alpha val="0"/>
                  </a:srgbClr>
                </a:clrTo>
              </a:clrChange>
            </a:blip>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12013784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99855" y="468082"/>
            <a:ext cx="8129422" cy="1505592"/>
          </a:xfrm>
        </p:spPr>
        <p:txBody>
          <a:bodyPr/>
          <a:lstStyle/>
          <a:p>
            <a:pPr algn="l"/>
            <a:r>
              <a:rPr lang="de-AT" sz="3600" dirty="0"/>
              <a:t>Hilton Hotel</a:t>
            </a:r>
            <a:br>
              <a:rPr lang="de-AT" sz="3600" dirty="0"/>
            </a:br>
            <a:r>
              <a:rPr lang="de-AT" sz="3600" dirty="0"/>
              <a:t>Munich Airport</a:t>
            </a:r>
            <a:br>
              <a:rPr lang="de-AT" sz="3600" dirty="0"/>
            </a:br>
            <a:r>
              <a:rPr lang="de-AT" sz="2400" dirty="0"/>
              <a:t>Isabella </a:t>
            </a:r>
            <a:r>
              <a:rPr lang="de-AT" sz="2400" dirty="0" smtClean="0"/>
              <a:t>Koller 3AH</a:t>
            </a:r>
            <a:endParaRPr lang="de-AT" sz="3200" dirty="0"/>
          </a:p>
        </p:txBody>
      </p:sp>
      <p:pic>
        <p:nvPicPr>
          <p:cNvPr id="6" name="Grafik 5"/>
          <p:cNvPicPr>
            <a:picLocks noChangeAspect="1"/>
          </p:cNvPicPr>
          <p:nvPr/>
        </p:nvPicPr>
        <p:blipFill>
          <a:blip r:embed="rId2"/>
          <a:stretch>
            <a:fillRect/>
          </a:stretch>
        </p:blipFill>
        <p:spPr>
          <a:xfrm>
            <a:off x="277164" y="2990054"/>
            <a:ext cx="4787402" cy="2549136"/>
          </a:xfrm>
          <a:prstGeom prst="rect">
            <a:avLst/>
          </a:prstGeom>
        </p:spPr>
      </p:pic>
      <p:sp>
        <p:nvSpPr>
          <p:cNvPr id="3" name="Untertitel 2"/>
          <p:cNvSpPr>
            <a:spLocks noGrp="1"/>
          </p:cNvSpPr>
          <p:nvPr>
            <p:ph type="subTitle" idx="1"/>
          </p:nvPr>
        </p:nvSpPr>
        <p:spPr>
          <a:xfrm>
            <a:off x="5245809" y="2467846"/>
            <a:ext cx="7766936" cy="3768774"/>
          </a:xfrm>
        </p:spPr>
        <p:txBody>
          <a:bodyPr>
            <a:normAutofit/>
          </a:bodyPr>
          <a:lstStyle/>
          <a:p>
            <a:pPr marL="285750" indent="-285750" algn="l">
              <a:buFont typeface="Wingdings" panose="05000000000000000000" pitchFamily="2" charset="2"/>
              <a:buChar char="v"/>
            </a:pPr>
            <a:r>
              <a:rPr lang="de-DE" dirty="0" smtClean="0"/>
              <a:t>Bereiche: Bar, Service, </a:t>
            </a:r>
            <a:r>
              <a:rPr lang="de-DE" dirty="0" err="1" smtClean="0"/>
              <a:t>Roomservice</a:t>
            </a:r>
            <a:endParaRPr lang="de-DE" dirty="0" smtClean="0"/>
          </a:p>
          <a:p>
            <a:pPr marL="285750" indent="-285750" algn="l">
              <a:buFont typeface="Wingdings" panose="05000000000000000000" pitchFamily="2" charset="2"/>
              <a:buChar char="v"/>
            </a:pPr>
            <a:r>
              <a:rPr lang="de-DE" dirty="0" smtClean="0"/>
              <a:t>Sehr nettes Arbeitsklima </a:t>
            </a:r>
          </a:p>
          <a:p>
            <a:pPr marL="285750" indent="-285750" algn="l">
              <a:buFont typeface="Wingdings" panose="05000000000000000000" pitchFamily="2" charset="2"/>
              <a:buChar char="v"/>
            </a:pPr>
            <a:r>
              <a:rPr lang="de-DE" dirty="0" smtClean="0"/>
              <a:t>Gute, geregelte Arbeitszeiten</a:t>
            </a:r>
          </a:p>
          <a:p>
            <a:pPr marL="285750" indent="-285750" algn="l">
              <a:buFont typeface="Wingdings" panose="05000000000000000000" pitchFamily="2" charset="2"/>
              <a:buChar char="v"/>
            </a:pPr>
            <a:r>
              <a:rPr lang="de-DE" dirty="0" smtClean="0"/>
              <a:t>Schöne Mitarbeiterwohnungen</a:t>
            </a:r>
          </a:p>
          <a:p>
            <a:pPr algn="l"/>
            <a:endParaRPr lang="de-DE" dirty="0" smtClean="0"/>
          </a:p>
          <a:p>
            <a:pPr algn="l"/>
            <a:r>
              <a:rPr lang="de-DE" dirty="0" smtClean="0"/>
              <a:t>Ich habe mich im Hilton Hotel sehr wohlgefühlt</a:t>
            </a:r>
          </a:p>
          <a:p>
            <a:pPr algn="l"/>
            <a:r>
              <a:rPr lang="de-DE" dirty="0"/>
              <a:t>u</a:t>
            </a:r>
            <a:r>
              <a:rPr lang="de-DE" dirty="0" smtClean="0"/>
              <a:t>nd viele neue Erfahrungen sammeln können.</a:t>
            </a:r>
          </a:p>
          <a:p>
            <a:pPr marL="285750" indent="-285750" algn="l">
              <a:buFont typeface="Wingdings" panose="05000000000000000000" pitchFamily="2" charset="2"/>
              <a:buChar char="v"/>
            </a:pPr>
            <a:endParaRPr lang="de-DE" dirty="0"/>
          </a:p>
        </p:txBody>
      </p:sp>
      <p:pic>
        <p:nvPicPr>
          <p:cNvPr id="4" name="Grafik 3"/>
          <p:cNvPicPr>
            <a:picLocks noChangeAspect="1"/>
          </p:cNvPicPr>
          <p:nvPr/>
        </p:nvPicPr>
        <p:blipFill>
          <a:blip r:embed="rId3"/>
          <a:stretch>
            <a:fillRect/>
          </a:stretch>
        </p:blipFill>
        <p:spPr>
          <a:xfrm rot="1151795">
            <a:off x="7194026" y="312726"/>
            <a:ext cx="2134570" cy="1374312"/>
          </a:xfrm>
          <a:prstGeom prst="rect">
            <a:avLst/>
          </a:prstGeom>
        </p:spPr>
      </p:pic>
      <p:grpSp>
        <p:nvGrpSpPr>
          <p:cNvPr id="10" name="Gruppieren 9"/>
          <p:cNvGrpSpPr/>
          <p:nvPr/>
        </p:nvGrpSpPr>
        <p:grpSpPr>
          <a:xfrm>
            <a:off x="10436772" y="5697823"/>
            <a:ext cx="1755228" cy="1160177"/>
            <a:chOff x="10436772" y="5697823"/>
            <a:chExt cx="1755228" cy="1160177"/>
          </a:xfrm>
        </p:grpSpPr>
        <p:pic>
          <p:nvPicPr>
            <p:cNvPr id="11" name="Grafik 10"/>
            <p:cNvPicPr>
              <a:picLocks noChangeAspect="1"/>
            </p:cNvPicPr>
            <p:nvPr/>
          </p:nvPicPr>
          <p:blipFill>
            <a:blip r:embed="rId4"/>
            <a:stretch>
              <a:fillRect/>
            </a:stretch>
          </p:blipFill>
          <p:spPr>
            <a:xfrm>
              <a:off x="10746900" y="5697823"/>
              <a:ext cx="1213799" cy="658811"/>
            </a:xfrm>
            <a:prstGeom prst="rect">
              <a:avLst/>
            </a:prstGeom>
          </p:spPr>
        </p:pic>
        <p:pic>
          <p:nvPicPr>
            <p:cNvPr id="12" name="Grafik 11"/>
            <p:cNvPicPr>
              <a:picLocks noChangeAspect="1"/>
            </p:cNvPicPr>
            <p:nvPr/>
          </p:nvPicPr>
          <p:blipFill>
            <a:blip r:embed="rId5"/>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438902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sz="8800" dirty="0" smtClean="0">
                <a:latin typeface="Arial" panose="020B0604020202020204" pitchFamily="34" charset="0"/>
                <a:cs typeface="Arial" panose="020B0604020202020204" pitchFamily="34" charset="0"/>
              </a:rPr>
              <a:t>Deutschland</a:t>
            </a:r>
            <a:endParaRPr lang="de-AT" sz="8800" dirty="0">
              <a:latin typeface="Arial" panose="020B0604020202020204" pitchFamily="34" charset="0"/>
              <a:cs typeface="Arial" panose="020B0604020202020204" pitchFamily="34" charset="0"/>
            </a:endParaRPr>
          </a:p>
        </p:txBody>
      </p:sp>
      <p:pic>
        <p:nvPicPr>
          <p:cNvPr id="4" name="Inhaltsplatzhalter 3"/>
          <p:cNvPicPr>
            <a:picLocks noGrp="1" noChangeAspect="1"/>
          </p:cNvPicPr>
          <p:nvPr>
            <p:ph idx="1"/>
          </p:nvPr>
        </p:nvPicPr>
        <p:blipFill>
          <a:blip r:embed="rId2"/>
          <a:stretch>
            <a:fillRect/>
          </a:stretch>
        </p:blipFill>
        <p:spPr>
          <a:xfrm>
            <a:off x="1689537" y="2668122"/>
            <a:ext cx="3908853" cy="2345312"/>
          </a:xfrm>
          <a:prstGeom prst="rect">
            <a:avLst/>
          </a:prstGeom>
        </p:spPr>
      </p:pic>
      <p:pic>
        <p:nvPicPr>
          <p:cNvPr id="5" name="Grafik 4"/>
          <p:cNvPicPr>
            <a:picLocks noChangeAspect="1"/>
          </p:cNvPicPr>
          <p:nvPr/>
        </p:nvPicPr>
        <p:blipFill rotWithShape="1">
          <a:blip r:embed="rId3"/>
          <a:srcRect b="5073"/>
          <a:stretch/>
        </p:blipFill>
        <p:spPr>
          <a:xfrm>
            <a:off x="6835009" y="2132094"/>
            <a:ext cx="3375000" cy="3417367"/>
          </a:xfrm>
          <a:prstGeom prst="rect">
            <a:avLst/>
          </a:prstGeom>
        </p:spPr>
      </p:pic>
      <p:grpSp>
        <p:nvGrpSpPr>
          <p:cNvPr id="7" name="Gruppieren 6"/>
          <p:cNvGrpSpPr/>
          <p:nvPr/>
        </p:nvGrpSpPr>
        <p:grpSpPr>
          <a:xfrm>
            <a:off x="10436772" y="5697823"/>
            <a:ext cx="1755228" cy="1160177"/>
            <a:chOff x="10436772" y="5697823"/>
            <a:chExt cx="1755228" cy="1160177"/>
          </a:xfrm>
        </p:grpSpPr>
        <p:pic>
          <p:nvPicPr>
            <p:cNvPr id="3" name="Grafik 2"/>
            <p:cNvPicPr>
              <a:picLocks noChangeAspect="1"/>
            </p:cNvPicPr>
            <p:nvPr/>
          </p:nvPicPr>
          <p:blipFill>
            <a:blip r:embed="rId4"/>
            <a:stretch>
              <a:fillRect/>
            </a:stretch>
          </p:blipFill>
          <p:spPr>
            <a:xfrm>
              <a:off x="10746900" y="5697823"/>
              <a:ext cx="1213799" cy="658811"/>
            </a:xfrm>
            <a:prstGeom prst="rect">
              <a:avLst/>
            </a:prstGeom>
          </p:spPr>
        </p:pic>
        <p:pic>
          <p:nvPicPr>
            <p:cNvPr id="6" name="Grafik 5"/>
            <p:cNvPicPr>
              <a:picLocks noChangeAspect="1"/>
            </p:cNvPicPr>
            <p:nvPr/>
          </p:nvPicPr>
          <p:blipFill>
            <a:blip r:embed="rId5"/>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30616145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81853" y="827982"/>
            <a:ext cx="7766936" cy="1646302"/>
          </a:xfrm>
        </p:spPr>
        <p:txBody>
          <a:bodyPr/>
          <a:lstStyle/>
          <a:p>
            <a:pPr algn="l"/>
            <a:r>
              <a:rPr lang="de-DE" sz="4400" dirty="0" smtClean="0"/>
              <a:t>Praktikum im Hilton </a:t>
            </a:r>
            <a:r>
              <a:rPr lang="de-DE" sz="4400" dirty="0" err="1" smtClean="0"/>
              <a:t>Munich</a:t>
            </a:r>
            <a:r>
              <a:rPr lang="de-DE" sz="4400" dirty="0" smtClean="0"/>
              <a:t> Airport</a:t>
            </a:r>
            <a:br>
              <a:rPr lang="de-DE" sz="4400" dirty="0" smtClean="0"/>
            </a:br>
            <a:r>
              <a:rPr lang="de-DE" sz="4400" dirty="0" smtClean="0"/>
              <a:t>Lukas </a:t>
            </a:r>
            <a:r>
              <a:rPr lang="de-DE" sz="4400" dirty="0" err="1" smtClean="0"/>
              <a:t>Figl</a:t>
            </a:r>
            <a:endParaRPr lang="de-AT" sz="4400" dirty="0"/>
          </a:p>
        </p:txBody>
      </p:sp>
      <p:sp>
        <p:nvSpPr>
          <p:cNvPr id="3" name="Untertitel 2"/>
          <p:cNvSpPr>
            <a:spLocks noGrp="1"/>
          </p:cNvSpPr>
          <p:nvPr>
            <p:ph type="subTitle" idx="1"/>
          </p:nvPr>
        </p:nvSpPr>
        <p:spPr>
          <a:xfrm>
            <a:off x="4554962" y="3127507"/>
            <a:ext cx="6501326" cy="2411745"/>
          </a:xfrm>
        </p:spPr>
        <p:txBody>
          <a:bodyPr>
            <a:normAutofit/>
          </a:bodyPr>
          <a:lstStyle/>
          <a:p>
            <a:pPr marL="285750" indent="-285750" algn="l">
              <a:buFont typeface="Arial" panose="020B0604020202020204" pitchFamily="34" charset="0"/>
              <a:buChar char="•"/>
            </a:pPr>
            <a:r>
              <a:rPr lang="de-DE" dirty="0" smtClean="0"/>
              <a:t>Ich habe 12 Wochen in der Küche gearbeitet.</a:t>
            </a:r>
          </a:p>
          <a:p>
            <a:pPr marL="285750" indent="-285750" algn="l">
              <a:buFont typeface="Arial" panose="020B0604020202020204" pitchFamily="34" charset="0"/>
              <a:buChar char="•"/>
            </a:pPr>
            <a:r>
              <a:rPr lang="de-DE" dirty="0" smtClean="0"/>
              <a:t>Ich bekam einen Einblick in alle Abteilungen: kalte Küche, warme Küche, Frühstück und Patisserie.</a:t>
            </a:r>
          </a:p>
          <a:p>
            <a:pPr marL="285750" indent="-285750" algn="l">
              <a:buFont typeface="Arial" panose="020B0604020202020204" pitchFamily="34" charset="0"/>
              <a:buChar char="•"/>
            </a:pPr>
            <a:r>
              <a:rPr lang="de-DE" dirty="0" smtClean="0"/>
              <a:t>Sehr nettes Umfeld und Arbeitsklima.</a:t>
            </a:r>
          </a:p>
          <a:p>
            <a:pPr marL="285750" indent="-285750" algn="l">
              <a:buFont typeface="Arial" panose="020B0604020202020204" pitchFamily="34" charset="0"/>
              <a:buChar char="•"/>
            </a:pPr>
            <a:r>
              <a:rPr lang="de-DE" dirty="0" smtClean="0"/>
              <a:t>Sehr empfehlenswert!</a:t>
            </a:r>
          </a:p>
          <a:p>
            <a:pPr marL="285750" indent="-285750" algn="l">
              <a:buFont typeface="Arial" panose="020B0604020202020204" pitchFamily="34" charset="0"/>
              <a:buChar char="•"/>
            </a:pPr>
            <a:r>
              <a:rPr lang="de-DE" dirty="0" smtClean="0"/>
              <a:t>Nette Arbeitskollegen!</a:t>
            </a:r>
          </a:p>
          <a:p>
            <a:pPr marL="285750" indent="-285750" algn="l">
              <a:buFont typeface="Arial" panose="020B0604020202020204" pitchFamily="34" charset="0"/>
              <a:buChar char="•"/>
            </a:pPr>
            <a:endParaRPr lang="de-AT" dirty="0"/>
          </a:p>
        </p:txBody>
      </p:sp>
      <p:pic>
        <p:nvPicPr>
          <p:cNvPr id="1026" name="Picture 2" descr="Bildergebnis für Hil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2307" y="174758"/>
            <a:ext cx="2095500"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ergebnis für Hilton münchen Flughaf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584" y="2845013"/>
            <a:ext cx="4106470" cy="269423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pieren 5"/>
          <p:cNvGrpSpPr/>
          <p:nvPr/>
        </p:nvGrpSpPr>
        <p:grpSpPr>
          <a:xfrm>
            <a:off x="10436772" y="5697823"/>
            <a:ext cx="1755228" cy="1160177"/>
            <a:chOff x="10436772" y="5697823"/>
            <a:chExt cx="1755228" cy="1160177"/>
          </a:xfrm>
        </p:grpSpPr>
        <p:pic>
          <p:nvPicPr>
            <p:cNvPr id="7" name="Grafik 6"/>
            <p:cNvPicPr>
              <a:picLocks noChangeAspect="1"/>
            </p:cNvPicPr>
            <p:nvPr/>
          </p:nvPicPr>
          <p:blipFill>
            <a:blip r:embed="rId4">
              <a:clrChange>
                <a:clrFrom>
                  <a:srgbClr val="FFFFFF"/>
                </a:clrFrom>
                <a:clrTo>
                  <a:srgbClr val="FFFFFF">
                    <a:alpha val="0"/>
                  </a:srgbClr>
                </a:clrTo>
              </a:clrChange>
            </a:blip>
            <a:stretch>
              <a:fillRect/>
            </a:stretch>
          </p:blipFill>
          <p:spPr>
            <a:xfrm>
              <a:off x="10746900" y="5697823"/>
              <a:ext cx="1213799" cy="658811"/>
            </a:xfrm>
            <a:prstGeom prst="rect">
              <a:avLst/>
            </a:prstGeom>
          </p:spPr>
        </p:pic>
        <p:pic>
          <p:nvPicPr>
            <p:cNvPr id="8" name="Grafik 7"/>
            <p:cNvPicPr>
              <a:picLocks noChangeAspect="1"/>
            </p:cNvPicPr>
            <p:nvPr/>
          </p:nvPicPr>
          <p:blipFill>
            <a:blip r:embed="rId5">
              <a:clrChange>
                <a:clrFrom>
                  <a:srgbClr val="FFFFFF"/>
                </a:clrFrom>
                <a:clrTo>
                  <a:srgbClr val="FFFFFF">
                    <a:alpha val="0"/>
                  </a:srgbClr>
                </a:clrTo>
              </a:clrChange>
            </a:blip>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25066268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578069" y="2632842"/>
            <a:ext cx="6400799" cy="3627119"/>
          </a:xfrm>
          <a:prstGeom prst="rect">
            <a:avLst/>
          </a:prstGeom>
        </p:spPr>
      </p:pic>
      <p:sp>
        <p:nvSpPr>
          <p:cNvPr id="3" name="Untertitel 2"/>
          <p:cNvSpPr>
            <a:spLocks noGrp="1"/>
          </p:cNvSpPr>
          <p:nvPr>
            <p:ph type="subTitle" idx="1"/>
          </p:nvPr>
        </p:nvSpPr>
        <p:spPr>
          <a:xfrm>
            <a:off x="8026400" y="165100"/>
            <a:ext cx="3086100" cy="6350000"/>
          </a:xfrm>
        </p:spPr>
        <p:txBody>
          <a:bodyPr>
            <a:normAutofit fontScale="92500" lnSpcReduction="10000"/>
          </a:bodyPr>
          <a:lstStyle/>
          <a:p>
            <a:pPr>
              <a:lnSpc>
                <a:spcPct val="100000"/>
              </a:lnSpc>
            </a:pPr>
            <a:r>
              <a:rPr lang="de-DE" sz="2600" dirty="0" smtClean="0"/>
              <a:t>Jure </a:t>
            </a:r>
            <a:r>
              <a:rPr lang="de-DE" sz="2600" dirty="0" err="1" smtClean="0"/>
              <a:t>Krizman</a:t>
            </a:r>
            <a:r>
              <a:rPr lang="de-DE" sz="2600" dirty="0" smtClean="0"/>
              <a:t>, </a:t>
            </a:r>
          </a:p>
          <a:p>
            <a:pPr>
              <a:lnSpc>
                <a:spcPct val="100000"/>
              </a:lnSpc>
            </a:pPr>
            <a:r>
              <a:rPr lang="de-DE" sz="2600" dirty="0" smtClean="0"/>
              <a:t>Rebeka Primozic</a:t>
            </a:r>
          </a:p>
          <a:p>
            <a:pPr>
              <a:lnSpc>
                <a:spcPct val="100000"/>
              </a:lnSpc>
            </a:pPr>
            <a:endParaRPr lang="de-DE" dirty="0"/>
          </a:p>
          <a:p>
            <a:pPr>
              <a:lnSpc>
                <a:spcPct val="100000"/>
              </a:lnSpc>
            </a:pPr>
            <a:r>
              <a:rPr lang="de-DE" sz="2800" i="1" dirty="0" smtClean="0"/>
              <a:t>Wir haben unser Praktikum im Novotel München City </a:t>
            </a:r>
          </a:p>
          <a:p>
            <a:pPr>
              <a:lnSpc>
                <a:spcPct val="100000"/>
              </a:lnSpc>
            </a:pPr>
            <a:r>
              <a:rPr lang="de-DE" sz="2800" i="1" dirty="0"/>
              <a:t>a</a:t>
            </a:r>
            <a:r>
              <a:rPr lang="de-DE" sz="2800" i="1" dirty="0" smtClean="0"/>
              <a:t>bsolviert. </a:t>
            </a:r>
          </a:p>
          <a:p>
            <a:pPr>
              <a:lnSpc>
                <a:spcPct val="100000"/>
              </a:lnSpc>
            </a:pPr>
            <a:r>
              <a:rPr lang="de-DE" sz="2800" i="1" dirty="0" smtClean="0"/>
              <a:t>Die Zeit war ein bisschen zu kurz aber wir haben es sehr genossen.</a:t>
            </a:r>
          </a:p>
          <a:p>
            <a:pPr>
              <a:lnSpc>
                <a:spcPct val="100000"/>
              </a:lnSpc>
            </a:pPr>
            <a:r>
              <a:rPr lang="de-DE" sz="2800" i="1" dirty="0" smtClean="0"/>
              <a:t>Die Praktikumsstelle würden wir auch sofort weiter empfehlen.  </a:t>
            </a:r>
          </a:p>
          <a:p>
            <a:endParaRPr lang="de-DE" dirty="0"/>
          </a:p>
        </p:txBody>
      </p:sp>
      <p:sp>
        <p:nvSpPr>
          <p:cNvPr id="2" name="Textfeld 1"/>
          <p:cNvSpPr txBox="1"/>
          <p:nvPr/>
        </p:nvSpPr>
        <p:spPr>
          <a:xfrm>
            <a:off x="1066800" y="677917"/>
            <a:ext cx="371015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smtClean="0">
                <a:ln>
                  <a:noFill/>
                </a:ln>
                <a:solidFill>
                  <a:srgbClr val="4472C4">
                    <a:lumMod val="75000"/>
                  </a:srgbClr>
                </a:solidFill>
                <a:effectLst/>
                <a:uLnTx/>
                <a:uFillTx/>
                <a:latin typeface="Elephant" panose="02020904090505020303" pitchFamily="18" charset="0"/>
                <a:ea typeface="+mn-ea"/>
                <a:cs typeface="+mn-cs"/>
              </a:rPr>
              <a:t>Novotel München City</a:t>
            </a:r>
            <a:endParaRPr kumimoji="0" lang="de-AT" sz="3200" b="0" i="0" u="none" strike="noStrike" kern="1200" cap="none" spc="0" normalizeH="0" baseline="0" noProof="0" dirty="0">
              <a:ln>
                <a:noFill/>
              </a:ln>
              <a:solidFill>
                <a:srgbClr val="4472C4">
                  <a:lumMod val="75000"/>
                </a:srgbClr>
              </a:solidFill>
              <a:effectLst/>
              <a:uLnTx/>
              <a:uFillTx/>
              <a:latin typeface="Elephant" panose="02020904090505020303" pitchFamily="18" charset="0"/>
              <a:ea typeface="+mn-ea"/>
              <a:cs typeface="+mn-cs"/>
            </a:endParaRPr>
          </a:p>
        </p:txBody>
      </p:sp>
      <p:grpSp>
        <p:nvGrpSpPr>
          <p:cNvPr id="5" name="Gruppieren 4"/>
          <p:cNvGrpSpPr/>
          <p:nvPr/>
        </p:nvGrpSpPr>
        <p:grpSpPr>
          <a:xfrm>
            <a:off x="10436772" y="5697823"/>
            <a:ext cx="1755228" cy="1160177"/>
            <a:chOff x="10436772" y="5697823"/>
            <a:chExt cx="1755228" cy="1160177"/>
          </a:xfrm>
        </p:grpSpPr>
        <p:pic>
          <p:nvPicPr>
            <p:cNvPr id="6" name="Grafik 5"/>
            <p:cNvPicPr>
              <a:picLocks noChangeAspect="1"/>
            </p:cNvPicPr>
            <p:nvPr/>
          </p:nvPicPr>
          <p:blipFill>
            <a:blip r:embed="rId3"/>
            <a:stretch>
              <a:fillRect/>
            </a:stretch>
          </p:blipFill>
          <p:spPr>
            <a:xfrm>
              <a:off x="10746900" y="5697823"/>
              <a:ext cx="1213799" cy="658811"/>
            </a:xfrm>
            <a:prstGeom prst="rect">
              <a:avLst/>
            </a:prstGeom>
          </p:spPr>
        </p:pic>
        <p:pic>
          <p:nvPicPr>
            <p:cNvPr id="7" name="Grafik 6"/>
            <p:cNvPicPr>
              <a:picLocks noChangeAspect="1"/>
            </p:cNvPicPr>
            <p:nvPr/>
          </p:nvPicPr>
          <p:blipFill>
            <a:blip r:embed="rId4"/>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18594346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t="6361" b="16987"/>
          <a:stretch/>
        </p:blipFill>
        <p:spPr>
          <a:xfrm>
            <a:off x="0" y="0"/>
            <a:ext cx="6243145" cy="1945601"/>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3145" y="1772"/>
            <a:ext cx="2896914" cy="1943829"/>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0058" y="-1"/>
            <a:ext cx="3051942" cy="1930475"/>
          </a:xfrm>
          <a:prstGeom prst="rect">
            <a:avLst/>
          </a:prstGeom>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9622" y="2211094"/>
            <a:ext cx="3987046" cy="1162725"/>
          </a:xfrm>
          <a:prstGeom prst="rect">
            <a:avLst/>
          </a:prstGeom>
        </p:spPr>
      </p:pic>
      <p:sp>
        <p:nvSpPr>
          <p:cNvPr id="8" name="Textfeld 7"/>
          <p:cNvSpPr txBox="1"/>
          <p:nvPr/>
        </p:nvSpPr>
        <p:spPr>
          <a:xfrm>
            <a:off x="949873" y="3639313"/>
            <a:ext cx="10586544"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Wir </a:t>
            </a:r>
            <a:r>
              <a:rPr kumimoji="0" lang="de-DE" sz="2400" b="1" i="0" u="none" strike="noStrike" kern="1200" cap="none" spc="0" normalizeH="0" baseline="0" noProof="0" dirty="0" smtClean="0">
                <a:ln>
                  <a:noFill/>
                </a:ln>
                <a:solidFill>
                  <a:prstClr val="black"/>
                </a:solidFill>
                <a:effectLst/>
                <a:uLnTx/>
                <a:uFillTx/>
                <a:latin typeface="Calibri" panose="020F0502020204030204"/>
                <a:ea typeface="+mn-ea"/>
                <a:cs typeface="+mn-cs"/>
              </a:rPr>
              <a:t>Maria </a:t>
            </a:r>
            <a:r>
              <a:rPr kumimoji="0" lang="de-DE" sz="2400" b="1" i="0" u="none" strike="noStrike" kern="1200" cap="none" spc="0" normalizeH="0" baseline="0" noProof="0" dirty="0" err="1" smtClean="0">
                <a:ln>
                  <a:noFill/>
                </a:ln>
                <a:solidFill>
                  <a:prstClr val="black"/>
                </a:solidFill>
                <a:effectLst/>
                <a:uLnTx/>
                <a:uFillTx/>
                <a:latin typeface="Calibri" panose="020F0502020204030204"/>
                <a:ea typeface="+mn-ea"/>
                <a:cs typeface="+mn-cs"/>
              </a:rPr>
              <a:t>Possegger</a:t>
            </a:r>
            <a:r>
              <a:rPr kumimoji="0" lang="de-DE" sz="24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und </a:t>
            </a:r>
            <a:r>
              <a:rPr kumimoji="0" lang="de-DE" sz="2400" b="1" i="0" u="none" strike="noStrike" kern="1200" cap="none" spc="0" normalizeH="0" baseline="0" noProof="0" dirty="0" smtClean="0">
                <a:ln>
                  <a:noFill/>
                </a:ln>
                <a:solidFill>
                  <a:prstClr val="black"/>
                </a:solidFill>
                <a:effectLst/>
                <a:uLnTx/>
                <a:uFillTx/>
                <a:latin typeface="Calibri" panose="020F0502020204030204"/>
                <a:ea typeface="+mn-ea"/>
                <a:cs typeface="+mn-cs"/>
              </a:rPr>
              <a:t>Anna Stieber </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aus der</a:t>
            </a:r>
            <a:r>
              <a:rPr kumimoji="0" lang="de-DE" sz="2400" b="1" i="0" u="none" strike="noStrike" kern="1200" cap="none" spc="0" normalizeH="0" baseline="0" noProof="0" dirty="0" smtClean="0">
                <a:ln>
                  <a:noFill/>
                </a:ln>
                <a:solidFill>
                  <a:prstClr val="black"/>
                </a:solidFill>
                <a:effectLst/>
                <a:uLnTx/>
                <a:uFillTx/>
                <a:latin typeface="Calibri" panose="020F0502020204030204"/>
                <a:ea typeface="+mn-ea"/>
                <a:cs typeface="+mn-cs"/>
              </a:rPr>
              <a:t> 3AH </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verbrachten unsere Praktikumszeit am Timmendorfer Strand an der Ostsee im Hotel See </a:t>
            </a:r>
            <a:r>
              <a:rPr kumimoji="0" lang="de-DE"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Huus</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on Anfang an wurden wir sehr freundlich aufgenommen, durften selbstständig arbeiten und bei Fragen und Problemen wurde uns sofort geholfen.</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Es war eine großartige Zeit, in der wir viele wertvolle Erfahrungen sammeln konnten und wir würden auf jeden Fall wieder dort arbeiten.</a:t>
            </a:r>
            <a:endParaRPr kumimoji="0" lang="de-A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uppieren 8"/>
          <p:cNvGrpSpPr/>
          <p:nvPr/>
        </p:nvGrpSpPr>
        <p:grpSpPr>
          <a:xfrm>
            <a:off x="10436772" y="5697823"/>
            <a:ext cx="1755228" cy="1160177"/>
            <a:chOff x="10436772" y="5697823"/>
            <a:chExt cx="1755228" cy="1160177"/>
          </a:xfrm>
        </p:grpSpPr>
        <p:pic>
          <p:nvPicPr>
            <p:cNvPr id="10" name="Grafik 9"/>
            <p:cNvPicPr>
              <a:picLocks noChangeAspect="1"/>
            </p:cNvPicPr>
            <p:nvPr/>
          </p:nvPicPr>
          <p:blipFill>
            <a:blip r:embed="rId6">
              <a:clrChange>
                <a:clrFrom>
                  <a:srgbClr val="FFFFFF"/>
                </a:clrFrom>
                <a:clrTo>
                  <a:srgbClr val="FFFFFF">
                    <a:alpha val="0"/>
                  </a:srgbClr>
                </a:clrTo>
              </a:clrChange>
            </a:blip>
            <a:stretch>
              <a:fillRect/>
            </a:stretch>
          </p:blipFill>
          <p:spPr>
            <a:xfrm>
              <a:off x="10746900" y="5697823"/>
              <a:ext cx="1213799" cy="658811"/>
            </a:xfrm>
            <a:prstGeom prst="rect">
              <a:avLst/>
            </a:prstGeom>
          </p:spPr>
        </p:pic>
        <p:pic>
          <p:nvPicPr>
            <p:cNvPr id="11" name="Grafik 10"/>
            <p:cNvPicPr>
              <a:picLocks noChangeAspect="1"/>
            </p:cNvPicPr>
            <p:nvPr/>
          </p:nvPicPr>
          <p:blipFill>
            <a:blip r:embed="rId7">
              <a:clrChange>
                <a:clrFrom>
                  <a:srgbClr val="FFFFFF"/>
                </a:clrFrom>
                <a:clrTo>
                  <a:srgbClr val="FFFFFF">
                    <a:alpha val="0"/>
                  </a:srgbClr>
                </a:clrTo>
              </a:clrChange>
            </a:blip>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32697242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01311" y="5720060"/>
            <a:ext cx="10515600" cy="1325563"/>
          </a:xfrm>
        </p:spPr>
        <p:txBody>
          <a:bodyPr>
            <a:normAutofit fontScale="90000"/>
          </a:bodyPr>
          <a:lstStyle/>
          <a:p>
            <a:pPr algn="ctr"/>
            <a:r>
              <a:rPr lang="de-DE" sz="8800" dirty="0" smtClean="0">
                <a:solidFill>
                  <a:schemeClr val="bg1"/>
                </a:solidFill>
                <a:latin typeface="Arial" panose="020B0604020202020204" pitchFamily="34" charset="0"/>
                <a:cs typeface="Arial" panose="020B0604020202020204" pitchFamily="34" charset="0"/>
              </a:rPr>
              <a:t>Schottland</a:t>
            </a:r>
            <a:endParaRPr lang="de-AT" sz="8800" dirty="0">
              <a:solidFill>
                <a:schemeClr val="bg1"/>
              </a:solidFill>
              <a:latin typeface="Arial" panose="020B0604020202020204" pitchFamily="34" charset="0"/>
              <a:cs typeface="Arial" panose="020B0604020202020204" pitchFamily="34" charset="0"/>
            </a:endParaRPr>
          </a:p>
        </p:txBody>
      </p:sp>
      <p:pic>
        <p:nvPicPr>
          <p:cNvPr id="1026" name="Picture 2" descr="Bildergebnis für irlan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4458" y="-149760"/>
            <a:ext cx="901344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ildergebnis für schottland flag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9946" y="6005600"/>
            <a:ext cx="1529255" cy="70206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ieren 4"/>
          <p:cNvGrpSpPr/>
          <p:nvPr/>
        </p:nvGrpSpPr>
        <p:grpSpPr>
          <a:xfrm>
            <a:off x="10436772" y="5697823"/>
            <a:ext cx="1755228" cy="1160177"/>
            <a:chOff x="10436772" y="5697823"/>
            <a:chExt cx="1755228" cy="1160177"/>
          </a:xfrm>
        </p:grpSpPr>
        <p:pic>
          <p:nvPicPr>
            <p:cNvPr id="6" name="Grafik 5"/>
            <p:cNvPicPr>
              <a:picLocks noChangeAspect="1"/>
            </p:cNvPicPr>
            <p:nvPr/>
          </p:nvPicPr>
          <p:blipFill>
            <a:blip r:embed="rId4">
              <a:clrChange>
                <a:clrFrom>
                  <a:srgbClr val="FFFFFF"/>
                </a:clrFrom>
                <a:clrTo>
                  <a:srgbClr val="FFFFFF">
                    <a:alpha val="0"/>
                  </a:srgbClr>
                </a:clrTo>
              </a:clrChange>
            </a:blip>
            <a:stretch>
              <a:fillRect/>
            </a:stretch>
          </p:blipFill>
          <p:spPr>
            <a:xfrm>
              <a:off x="10746900" y="5697823"/>
              <a:ext cx="1213799" cy="658811"/>
            </a:xfrm>
            <a:prstGeom prst="rect">
              <a:avLst/>
            </a:prstGeom>
          </p:spPr>
        </p:pic>
        <p:pic>
          <p:nvPicPr>
            <p:cNvPr id="7" name="Grafik 6"/>
            <p:cNvPicPr>
              <a:picLocks noChangeAspect="1"/>
            </p:cNvPicPr>
            <p:nvPr/>
          </p:nvPicPr>
          <p:blipFill>
            <a:blip r:embed="rId5">
              <a:clrChange>
                <a:clrFrom>
                  <a:srgbClr val="FFFFFF"/>
                </a:clrFrom>
                <a:clrTo>
                  <a:srgbClr val="FFFFFF">
                    <a:alpha val="0"/>
                  </a:srgbClr>
                </a:clrTo>
              </a:clrChange>
            </a:blip>
            <a:stretch>
              <a:fillRect/>
            </a:stretch>
          </p:blipFill>
          <p:spPr>
            <a:xfrm>
              <a:off x="10436772" y="6356634"/>
              <a:ext cx="1755228" cy="501366"/>
            </a:xfrm>
            <a:prstGeom prst="rect">
              <a:avLst/>
            </a:prstGeom>
          </p:spPr>
        </p:pic>
      </p:grpSp>
      <p:sp>
        <p:nvSpPr>
          <p:cNvPr id="4" name="Textfeld 3"/>
          <p:cNvSpPr txBox="1"/>
          <p:nvPr/>
        </p:nvSpPr>
        <p:spPr>
          <a:xfrm>
            <a:off x="6787300" y="122547"/>
            <a:ext cx="3525624" cy="923330"/>
          </a:xfrm>
          <a:prstGeom prst="rect">
            <a:avLst/>
          </a:prstGeom>
          <a:noFill/>
        </p:spPr>
        <p:txBody>
          <a:bodyPr wrap="square" rtlCol="0">
            <a:spAutoFit/>
          </a:bodyPr>
          <a:lstStyle/>
          <a:p>
            <a:r>
              <a:rPr lang="de-AT" sz="5400" dirty="0" smtClean="0">
                <a:solidFill>
                  <a:schemeClr val="bg1"/>
                </a:solidFill>
              </a:rPr>
              <a:t>Schottland</a:t>
            </a:r>
            <a:endParaRPr lang="de-AT" sz="5400" dirty="0">
              <a:solidFill>
                <a:schemeClr val="bg1"/>
              </a:solidFill>
            </a:endParaRPr>
          </a:p>
        </p:txBody>
      </p:sp>
    </p:spTree>
    <p:extLst>
      <p:ext uri="{BB962C8B-B14F-4D97-AF65-F5344CB8AC3E}">
        <p14:creationId xmlns:p14="http://schemas.microsoft.com/office/powerpoint/2010/main" val="29524795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xmlns="" id="{77556C9D-5C1D-4F47-B868-6B0DBD6BD2CD}"/>
              </a:ext>
            </a:extLst>
          </p:cNvPr>
          <p:cNvSpPr>
            <a:spLocks noGrp="1"/>
          </p:cNvSpPr>
          <p:nvPr>
            <p:ph type="subTitle" idx="1"/>
          </p:nvPr>
        </p:nvSpPr>
        <p:spPr>
          <a:xfrm>
            <a:off x="1154955" y="4777379"/>
            <a:ext cx="10018142" cy="1606003"/>
          </a:xfrm>
        </p:spPr>
        <p:txBody>
          <a:bodyPr>
            <a:normAutofit fontScale="77500" lnSpcReduction="20000"/>
          </a:bodyPr>
          <a:lstStyle/>
          <a:p>
            <a:pPr algn="ctr" fontAlgn="base"/>
            <a:r>
              <a:rPr lang="de-DE" sz="7000" dirty="0"/>
              <a:t>The </a:t>
            </a:r>
            <a:r>
              <a:rPr lang="de-DE" sz="7000" dirty="0" err="1"/>
              <a:t>Craigdarroch</a:t>
            </a:r>
            <a:r>
              <a:rPr lang="de-DE" sz="7000" dirty="0"/>
              <a:t> Inn</a:t>
            </a:r>
            <a:r>
              <a:rPr lang="en-US" sz="7000" dirty="0"/>
              <a:t>​</a:t>
            </a:r>
          </a:p>
          <a:p>
            <a:pPr algn="ctr" fontAlgn="base"/>
            <a:r>
              <a:rPr lang="en-US" sz="7000" dirty="0"/>
              <a:t>Highland Inn on Loch Ness</a:t>
            </a:r>
            <a:endParaRPr lang="de-DE" sz="7000" dirty="0"/>
          </a:p>
          <a:p>
            <a:endParaRPr lang="de-AT" dirty="0"/>
          </a:p>
        </p:txBody>
      </p:sp>
      <p:pic>
        <p:nvPicPr>
          <p:cNvPr id="8" name="Grafik 7">
            <a:extLst>
              <a:ext uri="{FF2B5EF4-FFF2-40B4-BE49-F238E27FC236}">
                <a16:creationId xmlns:a16="http://schemas.microsoft.com/office/drawing/2014/main" xmlns="" id="{0E381CE1-F190-4C1D-9EBF-4D087AA4BD73}"/>
              </a:ext>
            </a:extLst>
          </p:cNvPr>
          <p:cNvPicPr>
            <a:picLocks noChangeAspect="1"/>
          </p:cNvPicPr>
          <p:nvPr/>
        </p:nvPicPr>
        <p:blipFill>
          <a:blip r:embed="rId2"/>
          <a:stretch>
            <a:fillRect/>
          </a:stretch>
        </p:blipFill>
        <p:spPr>
          <a:xfrm>
            <a:off x="10020298" y="138047"/>
            <a:ext cx="1447799" cy="785877"/>
          </a:xfrm>
          <a:prstGeom prst="rect">
            <a:avLst/>
          </a:prstGeom>
        </p:spPr>
      </p:pic>
      <p:pic>
        <p:nvPicPr>
          <p:cNvPr id="9" name="Grafik 8">
            <a:extLst>
              <a:ext uri="{FF2B5EF4-FFF2-40B4-BE49-F238E27FC236}">
                <a16:creationId xmlns:a16="http://schemas.microsoft.com/office/drawing/2014/main" xmlns="" id="{978C69DC-9106-4096-9094-7908C3DE9803}"/>
              </a:ext>
            </a:extLst>
          </p:cNvPr>
          <p:cNvPicPr>
            <a:picLocks noChangeAspect="1"/>
          </p:cNvPicPr>
          <p:nvPr/>
        </p:nvPicPr>
        <p:blipFill>
          <a:blip r:embed="rId3"/>
          <a:stretch>
            <a:fillRect/>
          </a:stretch>
        </p:blipFill>
        <p:spPr>
          <a:xfrm>
            <a:off x="9796996" y="1095374"/>
            <a:ext cx="1894405" cy="541121"/>
          </a:xfrm>
          <a:prstGeom prst="rect">
            <a:avLst/>
          </a:prstGeom>
        </p:spPr>
      </p:pic>
      <p:pic>
        <p:nvPicPr>
          <p:cNvPr id="10" name="Grafik 9">
            <a:extLst>
              <a:ext uri="{FF2B5EF4-FFF2-40B4-BE49-F238E27FC236}">
                <a16:creationId xmlns:a16="http://schemas.microsoft.com/office/drawing/2014/main" xmlns="" id="{CE7A3F0B-4379-447A-BACA-4B7E795C0F53}"/>
              </a:ext>
            </a:extLst>
          </p:cNvPr>
          <p:cNvPicPr>
            <a:picLocks noChangeAspect="1"/>
          </p:cNvPicPr>
          <p:nvPr/>
        </p:nvPicPr>
        <p:blipFill>
          <a:blip r:embed="rId4"/>
          <a:stretch>
            <a:fillRect/>
          </a:stretch>
        </p:blipFill>
        <p:spPr>
          <a:xfrm>
            <a:off x="3183780" y="466725"/>
            <a:ext cx="6093570" cy="3913302"/>
          </a:xfrm>
          <a:prstGeom prst="rect">
            <a:avLst/>
          </a:prstGeom>
        </p:spPr>
      </p:pic>
    </p:spTree>
    <p:extLst>
      <p:ext uri="{BB962C8B-B14F-4D97-AF65-F5344CB8AC3E}">
        <p14:creationId xmlns:p14="http://schemas.microsoft.com/office/powerpoint/2010/main" val="2871195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4C09E5C-B6C0-4E5C-9452-93DDC995066F}"/>
              </a:ext>
            </a:extLst>
          </p:cNvPr>
          <p:cNvSpPr>
            <a:spLocks noGrp="1"/>
          </p:cNvSpPr>
          <p:nvPr>
            <p:ph type="title"/>
          </p:nvPr>
        </p:nvSpPr>
        <p:spPr/>
        <p:txBody>
          <a:bodyPr/>
          <a:lstStyle/>
          <a:p>
            <a:r>
              <a:rPr lang="de-DE" dirty="0"/>
              <a:t>Beschreibung des Hotels</a:t>
            </a:r>
            <a:endParaRPr lang="de-AT" dirty="0"/>
          </a:p>
        </p:txBody>
      </p:sp>
      <p:sp>
        <p:nvSpPr>
          <p:cNvPr id="3" name="Inhaltsplatzhalter 2">
            <a:extLst>
              <a:ext uri="{FF2B5EF4-FFF2-40B4-BE49-F238E27FC236}">
                <a16:creationId xmlns:a16="http://schemas.microsoft.com/office/drawing/2014/main" xmlns="" id="{5236F305-7D3E-4864-A6D4-14B5002980AB}"/>
              </a:ext>
            </a:extLst>
          </p:cNvPr>
          <p:cNvSpPr>
            <a:spLocks noGrp="1"/>
          </p:cNvSpPr>
          <p:nvPr>
            <p:ph idx="1"/>
          </p:nvPr>
        </p:nvSpPr>
        <p:spPr>
          <a:xfrm>
            <a:off x="1104293" y="1853248"/>
            <a:ext cx="8946541" cy="4195481"/>
          </a:xfrm>
        </p:spPr>
        <p:txBody>
          <a:bodyPr/>
          <a:lstStyle/>
          <a:p>
            <a:pPr fontAlgn="base"/>
            <a:r>
              <a:rPr lang="de-DE" dirty="0"/>
              <a:t>Das </a:t>
            </a:r>
            <a:r>
              <a:rPr lang="de-DE" dirty="0" err="1"/>
              <a:t>Craigdarroch</a:t>
            </a:r>
            <a:r>
              <a:rPr lang="de-DE" dirty="0"/>
              <a:t> Inn, liegt östlich vom </a:t>
            </a:r>
            <a:r>
              <a:rPr lang="de-DE" dirty="0" err="1"/>
              <a:t>Lochness</a:t>
            </a:r>
            <a:r>
              <a:rPr lang="de-DE" dirty="0"/>
              <a:t> in den „Highlands“ von Schottland. Man wohnt direkt in der unberührten Natur und ist auch nur einige Minuten von dem spektakulären „Falls </a:t>
            </a:r>
            <a:r>
              <a:rPr lang="de-DE" dirty="0" err="1"/>
              <a:t>of</a:t>
            </a:r>
            <a:r>
              <a:rPr lang="de-DE" dirty="0"/>
              <a:t> Foyers“ entfernt.</a:t>
            </a:r>
            <a:r>
              <a:rPr lang="en-US" dirty="0"/>
              <a:t>​</a:t>
            </a:r>
          </a:p>
          <a:p>
            <a:pPr fontAlgn="base"/>
            <a:r>
              <a:rPr lang="de-DE" dirty="0"/>
              <a:t>Es ist ein kleiner Familienbetrieb von Martin und Elinor Donnelly. Es gibt nicht sehr viele Mitarbeiter, so waren wir mit sechs Praktikanten ein großer Teil des Personals.</a:t>
            </a:r>
            <a:r>
              <a:rPr lang="en-US" dirty="0"/>
              <a:t>​</a:t>
            </a:r>
          </a:p>
          <a:p>
            <a:pPr fontAlgn="base"/>
            <a:r>
              <a:rPr lang="de-DE" dirty="0"/>
              <a:t>Die Urlauber sind breit gemischt, es kommen viele Schotten und Engländer, aber auch genauso viele andere, wie zum Beispiel Amerikaner, Deutsche, Holländer usw.</a:t>
            </a:r>
            <a:r>
              <a:rPr lang="en-US" dirty="0"/>
              <a:t>​</a:t>
            </a:r>
          </a:p>
          <a:p>
            <a:pPr fontAlgn="base"/>
            <a:r>
              <a:rPr lang="de-DE" dirty="0"/>
              <a:t>Das Hotel besitz nur 8 Zimmer, die allerdings immer ausgebucht waren. Der Hauptbestandteil war allerdings das Restaurant/ Pub.</a:t>
            </a:r>
            <a:endParaRPr lang="en-US" dirty="0"/>
          </a:p>
          <a:p>
            <a:endParaRPr lang="de-AT" dirty="0"/>
          </a:p>
        </p:txBody>
      </p:sp>
    </p:spTree>
    <p:extLst>
      <p:ext uri="{BB962C8B-B14F-4D97-AF65-F5344CB8AC3E}">
        <p14:creationId xmlns:p14="http://schemas.microsoft.com/office/powerpoint/2010/main" val="3851299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AA370F-A039-495A-AEC2-C4C0A6F68F4F}"/>
              </a:ext>
            </a:extLst>
          </p:cNvPr>
          <p:cNvSpPr>
            <a:spLocks noGrp="1"/>
          </p:cNvSpPr>
          <p:nvPr>
            <p:ph type="title"/>
          </p:nvPr>
        </p:nvSpPr>
        <p:spPr/>
        <p:txBody>
          <a:bodyPr/>
          <a:lstStyle/>
          <a:p>
            <a:r>
              <a:rPr lang="de-DE" dirty="0"/>
              <a:t>Rezension der Arbeit und Verpflegung</a:t>
            </a:r>
            <a:endParaRPr lang="de-AT" dirty="0"/>
          </a:p>
        </p:txBody>
      </p:sp>
      <p:sp>
        <p:nvSpPr>
          <p:cNvPr id="3" name="Inhaltsplatzhalter 2">
            <a:extLst>
              <a:ext uri="{FF2B5EF4-FFF2-40B4-BE49-F238E27FC236}">
                <a16:creationId xmlns:a16="http://schemas.microsoft.com/office/drawing/2014/main" xmlns="" id="{FE562F01-7E69-431B-A74C-5EE10F33ADD2}"/>
              </a:ext>
            </a:extLst>
          </p:cNvPr>
          <p:cNvSpPr>
            <a:spLocks noGrp="1"/>
          </p:cNvSpPr>
          <p:nvPr>
            <p:ph idx="1"/>
          </p:nvPr>
        </p:nvSpPr>
        <p:spPr/>
        <p:txBody>
          <a:bodyPr>
            <a:normAutofit/>
          </a:bodyPr>
          <a:lstStyle/>
          <a:p>
            <a:pPr fontAlgn="base"/>
            <a:r>
              <a:rPr lang="de-DE" dirty="0"/>
              <a:t>Das Arbeiten mit dem am Anfang beschäftigten Küchenchef war unmöglich. Nach dem er gekündigt worden war, war die Arbeit angenehm  bis auf "Sonderjobs" der Chefs, auf die wir uns nie freuten.</a:t>
            </a:r>
            <a:r>
              <a:rPr lang="en-US" dirty="0"/>
              <a:t>​</a:t>
            </a:r>
          </a:p>
          <a:p>
            <a:pPr fontAlgn="base"/>
            <a:r>
              <a:rPr lang="de-DE" dirty="0"/>
              <a:t>Die ausgemachte Verpflegung war eine warme Mahlzeit pro Tag um 17:30. Die Chefin fragte alle 2 Wochen, ob sie was bestellen sollte. Wir gaben ihr dann immer eine Liste ab mit Lebensmitteln. Wobei von dieser Liste meistens nur 1/3 ankam. Das nächste Geschäft war mit dem Bus 45 Minuten entfernt.</a:t>
            </a:r>
            <a:r>
              <a:rPr lang="en-US" dirty="0"/>
              <a:t>​</a:t>
            </a:r>
          </a:p>
          <a:p>
            <a:pPr fontAlgn="base"/>
            <a:r>
              <a:rPr lang="de-DE" dirty="0"/>
              <a:t>Unser Wohnplatz war ein Wohncaravan, den wir uns den ersten Monat mit unserem "freundlichen" Küchenchef teilen durften. Als wir nur mehr zu dritt waren, hatten wir ein zusätzliches Doppelbett. Doch die anderen Betten waren viel zu kurz um darin normal schlafen zu können. </a:t>
            </a:r>
            <a:r>
              <a:rPr lang="en-US" dirty="0"/>
              <a:t>​</a:t>
            </a:r>
          </a:p>
          <a:p>
            <a:pPr fontAlgn="base"/>
            <a:endParaRPr lang="de-DE" dirty="0"/>
          </a:p>
        </p:txBody>
      </p:sp>
    </p:spTree>
    <p:extLst>
      <p:ext uri="{BB962C8B-B14F-4D97-AF65-F5344CB8AC3E}">
        <p14:creationId xmlns:p14="http://schemas.microsoft.com/office/powerpoint/2010/main" val="2762844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A778499-F603-4116-A88E-9DF721FF52D2}"/>
              </a:ext>
            </a:extLst>
          </p:cNvPr>
          <p:cNvSpPr>
            <a:spLocks noGrp="1"/>
          </p:cNvSpPr>
          <p:nvPr>
            <p:ph type="title"/>
          </p:nvPr>
        </p:nvSpPr>
        <p:spPr/>
        <p:txBody>
          <a:bodyPr/>
          <a:lstStyle/>
          <a:p>
            <a:r>
              <a:rPr lang="de-DE" dirty="0"/>
              <a:t>Fazit</a:t>
            </a:r>
            <a:endParaRPr lang="de-AT" dirty="0"/>
          </a:p>
        </p:txBody>
      </p:sp>
      <p:sp>
        <p:nvSpPr>
          <p:cNvPr id="3" name="Inhaltsplatzhalter 2">
            <a:extLst>
              <a:ext uri="{FF2B5EF4-FFF2-40B4-BE49-F238E27FC236}">
                <a16:creationId xmlns:a16="http://schemas.microsoft.com/office/drawing/2014/main" xmlns="" id="{2D322617-B57A-4F69-AB75-508D74503BE4}"/>
              </a:ext>
            </a:extLst>
          </p:cNvPr>
          <p:cNvSpPr>
            <a:spLocks noGrp="1"/>
          </p:cNvSpPr>
          <p:nvPr>
            <p:ph idx="1"/>
          </p:nvPr>
        </p:nvSpPr>
        <p:spPr/>
        <p:txBody>
          <a:bodyPr>
            <a:normAutofit/>
          </a:bodyPr>
          <a:lstStyle/>
          <a:p>
            <a:pPr fontAlgn="base"/>
            <a:r>
              <a:rPr lang="de-DE" dirty="0"/>
              <a:t>Das Arbeiten machte nach dem ersten Monat Spaß und wir lernten auf jeden Fall viel schottisches Englisch.</a:t>
            </a:r>
            <a:r>
              <a:rPr lang="en-US" dirty="0"/>
              <a:t>​</a:t>
            </a:r>
          </a:p>
          <a:p>
            <a:pPr fontAlgn="base"/>
            <a:r>
              <a:rPr lang="de-DE" dirty="0"/>
              <a:t>Die Verpflegung war nicht ausreichend und entsprach nicht der Abmachung.</a:t>
            </a:r>
            <a:r>
              <a:rPr lang="en-US" dirty="0"/>
              <a:t>​</a:t>
            </a:r>
          </a:p>
          <a:p>
            <a:pPr fontAlgn="base"/>
            <a:r>
              <a:rPr lang="de-DE" dirty="0"/>
              <a:t>Das Essen, das wir bekamen war einseitig und fettig.</a:t>
            </a:r>
            <a:r>
              <a:rPr lang="en-US" dirty="0"/>
              <a:t>​</a:t>
            </a:r>
          </a:p>
          <a:p>
            <a:pPr fontAlgn="base"/>
            <a:r>
              <a:rPr lang="de-DE" dirty="0"/>
              <a:t>Trinkgeld erhielten wir einmal mit 27 Pfund.</a:t>
            </a:r>
            <a:r>
              <a:rPr lang="en-US" dirty="0"/>
              <a:t>​</a:t>
            </a:r>
          </a:p>
          <a:p>
            <a:pPr fontAlgn="base"/>
            <a:r>
              <a:rPr lang="de-DE" dirty="0"/>
              <a:t>Gegen angemessene Bezahlung ist es sicher kein schlechter Arbeitsplatz wo man eine schöne Aussicht hat und mit vielen Stammgästen ins Gespräch kommen kann um seine Englischkenntnisse auszubauen.</a:t>
            </a:r>
            <a:r>
              <a:rPr lang="en-US" dirty="0"/>
              <a:t>​</a:t>
            </a:r>
          </a:p>
        </p:txBody>
      </p:sp>
    </p:spTree>
    <p:extLst>
      <p:ext uri="{BB962C8B-B14F-4D97-AF65-F5344CB8AC3E}">
        <p14:creationId xmlns:p14="http://schemas.microsoft.com/office/powerpoint/2010/main" val="3559805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40420" y="0"/>
            <a:ext cx="7766936" cy="1646302"/>
          </a:xfrm>
        </p:spPr>
        <p:txBody>
          <a:bodyPr/>
          <a:lstStyle/>
          <a:p>
            <a:pPr algn="l"/>
            <a:r>
              <a:rPr lang="en-US" dirty="0"/>
              <a:t>The </a:t>
            </a:r>
            <a:r>
              <a:rPr lang="en-US" dirty="0" err="1"/>
              <a:t>Craigdarroch</a:t>
            </a:r>
            <a:r>
              <a:rPr lang="en-US" dirty="0"/>
              <a:t> Inn</a:t>
            </a:r>
            <a:br>
              <a:rPr lang="en-US" dirty="0"/>
            </a:br>
            <a:r>
              <a:rPr lang="en-US" sz="3200" dirty="0" err="1"/>
              <a:t>Baldauf</a:t>
            </a:r>
            <a:r>
              <a:rPr lang="en-US" sz="3200" dirty="0"/>
              <a:t> </a:t>
            </a:r>
            <a:r>
              <a:rPr lang="en-US" sz="3200" dirty="0" smtClean="0"/>
              <a:t>Andreas 3AH</a:t>
            </a:r>
            <a:endParaRPr lang="de-AT" dirty="0"/>
          </a:p>
        </p:txBody>
      </p:sp>
      <p:sp>
        <p:nvSpPr>
          <p:cNvPr id="3" name="Untertitel 2"/>
          <p:cNvSpPr>
            <a:spLocks noGrp="1"/>
          </p:cNvSpPr>
          <p:nvPr>
            <p:ph type="subTitle" idx="1"/>
          </p:nvPr>
        </p:nvSpPr>
        <p:spPr>
          <a:xfrm>
            <a:off x="294801" y="2387479"/>
            <a:ext cx="8915399" cy="3606897"/>
          </a:xfrm>
        </p:spPr>
        <p:txBody>
          <a:bodyPr>
            <a:normAutofit/>
          </a:bodyPr>
          <a:lstStyle/>
          <a:p>
            <a:r>
              <a:rPr lang="de-DE" sz="2000" b="1" dirty="0" smtClean="0"/>
              <a:t>Ich war in der Küche und im Service tätig.</a:t>
            </a:r>
          </a:p>
          <a:p>
            <a:r>
              <a:rPr lang="de-DE" sz="2000" b="1" dirty="0" smtClean="0"/>
              <a:t>Sehr freundliche Arbeitskollegen.</a:t>
            </a:r>
          </a:p>
          <a:p>
            <a:r>
              <a:rPr lang="de-DE" sz="2000" b="1" dirty="0" smtClean="0"/>
              <a:t>Gute Arbeitszeiten.</a:t>
            </a:r>
          </a:p>
          <a:p>
            <a:r>
              <a:rPr lang="de-DE" sz="2000" b="1" dirty="0" smtClean="0"/>
              <a:t>Wunderschöne Umgebung.</a:t>
            </a:r>
            <a:endParaRPr lang="de-AT" sz="2400" b="1" dirty="0"/>
          </a:p>
        </p:txBody>
      </p:sp>
      <p:pic>
        <p:nvPicPr>
          <p:cNvPr id="1026" name="Picture 2" descr="Bildergebnis für lochne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412" y="3687553"/>
            <a:ext cx="541705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ldergebnis für The Craigdarroch I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5462" y="277276"/>
            <a:ext cx="4083269" cy="244996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pieren 5"/>
          <p:cNvGrpSpPr/>
          <p:nvPr/>
        </p:nvGrpSpPr>
        <p:grpSpPr>
          <a:xfrm>
            <a:off x="10436772" y="5697823"/>
            <a:ext cx="1755228" cy="1160177"/>
            <a:chOff x="10436772" y="5697823"/>
            <a:chExt cx="1755228" cy="1160177"/>
          </a:xfrm>
        </p:grpSpPr>
        <p:pic>
          <p:nvPicPr>
            <p:cNvPr id="7" name="Grafik 6"/>
            <p:cNvPicPr>
              <a:picLocks noChangeAspect="1"/>
            </p:cNvPicPr>
            <p:nvPr/>
          </p:nvPicPr>
          <p:blipFill>
            <a:blip r:embed="rId4">
              <a:clrChange>
                <a:clrFrom>
                  <a:srgbClr val="FFFFFF"/>
                </a:clrFrom>
                <a:clrTo>
                  <a:srgbClr val="FFFFFF">
                    <a:alpha val="0"/>
                  </a:srgbClr>
                </a:clrTo>
              </a:clrChange>
            </a:blip>
            <a:stretch>
              <a:fillRect/>
            </a:stretch>
          </p:blipFill>
          <p:spPr>
            <a:xfrm>
              <a:off x="10746900" y="5697823"/>
              <a:ext cx="1213799" cy="658811"/>
            </a:xfrm>
            <a:prstGeom prst="rect">
              <a:avLst/>
            </a:prstGeom>
          </p:spPr>
        </p:pic>
        <p:pic>
          <p:nvPicPr>
            <p:cNvPr id="8" name="Grafik 7"/>
            <p:cNvPicPr>
              <a:picLocks noChangeAspect="1"/>
            </p:cNvPicPr>
            <p:nvPr/>
          </p:nvPicPr>
          <p:blipFill>
            <a:blip r:embed="rId5">
              <a:clrChange>
                <a:clrFrom>
                  <a:srgbClr val="FFFFFF"/>
                </a:clrFrom>
                <a:clrTo>
                  <a:srgbClr val="FFFFFF">
                    <a:alpha val="0"/>
                  </a:srgbClr>
                </a:clrTo>
              </a:clrChange>
            </a:blip>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5810664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Bildergebnis für italien"/>
          <p:cNvPicPr>
            <a:picLocks noChangeAspect="1" noChangeArrowheads="1"/>
          </p:cNvPicPr>
          <p:nvPr/>
        </p:nvPicPr>
        <p:blipFill rotWithShape="1">
          <a:blip r:embed="rId2">
            <a:extLst>
              <a:ext uri="{28A0092B-C50C-407E-A947-70E740481C1C}">
                <a14:useLocalDpi xmlns:a14="http://schemas.microsoft.com/office/drawing/2010/main" val="0"/>
              </a:ext>
            </a:extLst>
          </a:blip>
          <a:srcRect b="8092"/>
          <a:stretch/>
        </p:blipFill>
        <p:spPr bwMode="auto">
          <a:xfrm>
            <a:off x="0" y="0"/>
            <a:ext cx="9804623" cy="570711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3507828" y="2190776"/>
            <a:ext cx="10515600" cy="1325563"/>
          </a:xfrm>
        </p:spPr>
        <p:txBody>
          <a:bodyPr>
            <a:normAutofit/>
          </a:bodyPr>
          <a:lstStyle/>
          <a:p>
            <a:r>
              <a:rPr lang="de-DE" sz="7200" dirty="0" smtClean="0"/>
              <a:t>Italien</a:t>
            </a:r>
            <a:endParaRPr lang="de-AT" sz="7200" dirty="0"/>
          </a:p>
        </p:txBody>
      </p:sp>
      <p:pic>
        <p:nvPicPr>
          <p:cNvPr id="3074" name="Picture 2" descr="Bildergebnis für italien"/>
          <p:cNvPicPr>
            <a:picLocks noGrp="1" noChangeAspect="1" noChangeArrowheads="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28919" y="347206"/>
            <a:ext cx="3331780" cy="18741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ildergebnis für italie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41097" y="2221332"/>
            <a:ext cx="2907424" cy="194056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ildergebnis für italie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78158" y="3792859"/>
            <a:ext cx="2222937" cy="222293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pieren 6"/>
          <p:cNvGrpSpPr/>
          <p:nvPr/>
        </p:nvGrpSpPr>
        <p:grpSpPr>
          <a:xfrm>
            <a:off x="10436772" y="5697823"/>
            <a:ext cx="1755228" cy="1160177"/>
            <a:chOff x="10436772" y="5697823"/>
            <a:chExt cx="1755228" cy="1160177"/>
          </a:xfrm>
        </p:grpSpPr>
        <p:pic>
          <p:nvPicPr>
            <p:cNvPr id="8" name="Grafik 7"/>
            <p:cNvPicPr>
              <a:picLocks noChangeAspect="1"/>
            </p:cNvPicPr>
            <p:nvPr/>
          </p:nvPicPr>
          <p:blipFill>
            <a:blip r:embed="rId6">
              <a:clrChange>
                <a:clrFrom>
                  <a:srgbClr val="FFFFFF"/>
                </a:clrFrom>
                <a:clrTo>
                  <a:srgbClr val="FFFFFF">
                    <a:alpha val="0"/>
                  </a:srgbClr>
                </a:clrTo>
              </a:clrChange>
            </a:blip>
            <a:stretch>
              <a:fillRect/>
            </a:stretch>
          </p:blipFill>
          <p:spPr>
            <a:xfrm>
              <a:off x="10746900" y="5697823"/>
              <a:ext cx="1213799" cy="658811"/>
            </a:xfrm>
            <a:prstGeom prst="rect">
              <a:avLst/>
            </a:prstGeom>
          </p:spPr>
        </p:pic>
        <p:pic>
          <p:nvPicPr>
            <p:cNvPr id="9" name="Grafik 8"/>
            <p:cNvPicPr>
              <a:picLocks noChangeAspect="1"/>
            </p:cNvPicPr>
            <p:nvPr/>
          </p:nvPicPr>
          <p:blipFill>
            <a:blip r:embed="rId7">
              <a:clrChange>
                <a:clrFrom>
                  <a:srgbClr val="FFFFFF"/>
                </a:clrFrom>
                <a:clrTo>
                  <a:srgbClr val="FFFFFF">
                    <a:alpha val="0"/>
                  </a:srgbClr>
                </a:clrTo>
              </a:clrChange>
            </a:blip>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2129433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276875" y="6072553"/>
            <a:ext cx="9418320" cy="560363"/>
          </a:xfrm>
        </p:spPr>
        <p:txBody>
          <a:bodyPr/>
          <a:lstStyle/>
          <a:p>
            <a:pPr algn="ctr"/>
            <a:r>
              <a:rPr lang="de-DE" dirty="0"/>
              <a:t>Maximilianstraße 17, 80539 München, Deutschland</a:t>
            </a:r>
          </a:p>
        </p:txBody>
      </p:sp>
      <p:sp>
        <p:nvSpPr>
          <p:cNvPr id="4" name="Rechteck 3"/>
          <p:cNvSpPr/>
          <p:nvPr/>
        </p:nvSpPr>
        <p:spPr>
          <a:xfrm>
            <a:off x="7760677" y="0"/>
            <a:ext cx="3329354" cy="323556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5513" y="151418"/>
            <a:ext cx="2539682" cy="2577778"/>
          </a:xfrm>
          <a:prstGeom prst="rect">
            <a:avLst/>
          </a:prstGeom>
        </p:spPr>
      </p:pic>
      <p:pic>
        <p:nvPicPr>
          <p:cNvPr id="6" name="Grafik 5"/>
          <p:cNvPicPr>
            <a:picLocks noChangeAspect="1"/>
          </p:cNvPicPr>
          <p:nvPr/>
        </p:nvPicPr>
        <p:blipFill>
          <a:blip r:embed="rId3"/>
          <a:stretch>
            <a:fillRect/>
          </a:stretch>
        </p:blipFill>
        <p:spPr>
          <a:xfrm rot="20729235">
            <a:off x="222410" y="484768"/>
            <a:ext cx="4162425" cy="2305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p:cNvPicPr>
            <a:picLocks noChangeAspect="1"/>
          </p:cNvPicPr>
          <p:nvPr/>
        </p:nvPicPr>
        <p:blipFill>
          <a:blip r:embed="rId4"/>
          <a:stretch>
            <a:fillRect/>
          </a:stretch>
        </p:blipFill>
        <p:spPr>
          <a:xfrm rot="1020566">
            <a:off x="2888735" y="858162"/>
            <a:ext cx="3774578" cy="2449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Untertitel 2"/>
          <p:cNvSpPr txBox="1">
            <a:spLocks/>
          </p:cNvSpPr>
          <p:nvPr/>
        </p:nvSpPr>
        <p:spPr>
          <a:xfrm>
            <a:off x="937846" y="4435615"/>
            <a:ext cx="10152185" cy="1130565"/>
          </a:xfrm>
          <a:prstGeom prst="rect">
            <a:avLst/>
          </a:prstGeom>
          <a:solidFill>
            <a:schemeClr val="tx1">
              <a:lumMod val="85000"/>
            </a:schemeClr>
          </a:solidFill>
        </p:spPr>
        <p:txBody>
          <a:bodyPr vert="horz" lIns="91440" tIns="45720" rIns="91440" bIns="45720" rtlCol="0">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200" kern="1200" spc="10" baseline="0">
                <a:solidFill>
                  <a:schemeClr val="tx1">
                    <a:lumMod val="65000"/>
                  </a:schemeClr>
                </a:solidFill>
                <a:latin typeface="+mn-lt"/>
                <a:ea typeface="+mn-ea"/>
                <a:cs typeface="+mn-cs"/>
              </a:defRPr>
            </a:lvl1pPr>
            <a:lvl2pPr marL="457200" indent="0" algn="ctr" defTabSz="914400" rtl="0" eaLnBrk="1" latinLnBrk="0" hangingPunct="1">
              <a:lnSpc>
                <a:spcPct val="90000"/>
              </a:lnSpc>
              <a:spcBef>
                <a:spcPts val="300"/>
              </a:spcBef>
              <a:spcAft>
                <a:spcPts val="300"/>
              </a:spcAft>
              <a:buClr>
                <a:schemeClr val="accent1"/>
              </a:buClr>
              <a:buFont typeface="Wingdings 2" pitchFamily="18" charset="2"/>
              <a:buNone/>
              <a:defRPr sz="22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300"/>
              </a:spcBef>
              <a:spcAft>
                <a:spcPts val="300"/>
              </a:spcAft>
              <a:buClr>
                <a:schemeClr val="accent1"/>
              </a:buClr>
              <a:buFont typeface="Wingdings 2" pitchFamily="18" charset="2"/>
              <a:buNone/>
              <a:defRPr sz="22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9pPr>
          </a:lstStyle>
          <a:p>
            <a:pPr algn="ctr"/>
            <a:r>
              <a:rPr lang="de-DE" sz="2800" dirty="0">
                <a:solidFill>
                  <a:schemeClr val="bg1"/>
                </a:solidFill>
              </a:rPr>
              <a:t>t</a:t>
            </a:r>
            <a:r>
              <a:rPr lang="de-DE" sz="2800" dirty="0" smtClean="0">
                <a:solidFill>
                  <a:schemeClr val="bg1"/>
                </a:solidFill>
              </a:rPr>
              <a:t>olles Hotel | nette Kollegen | faire Entlohnung | freut sich über viele Bewerbungen für den Sommer 2018</a:t>
            </a:r>
            <a:endParaRPr lang="de-DE" sz="2800" dirty="0">
              <a:solidFill>
                <a:schemeClr val="bg1"/>
              </a:solidFill>
            </a:endParaRPr>
          </a:p>
        </p:txBody>
      </p:sp>
    </p:spTree>
    <p:extLst>
      <p:ext uri="{BB962C8B-B14F-4D97-AF65-F5344CB8AC3E}">
        <p14:creationId xmlns:p14="http://schemas.microsoft.com/office/powerpoint/2010/main" val="3848675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795778"/>
            <a:ext cx="5047488" cy="2839212"/>
          </a:xfrm>
          <a:prstGeom prst="rect">
            <a:avLst/>
          </a:prstGeom>
        </p:spPr>
      </p:pic>
      <p:sp>
        <p:nvSpPr>
          <p:cNvPr id="2" name="Titel 1"/>
          <p:cNvSpPr>
            <a:spLocks noGrp="1"/>
          </p:cNvSpPr>
          <p:nvPr>
            <p:ph type="title"/>
          </p:nvPr>
        </p:nvSpPr>
        <p:spPr/>
        <p:txBody>
          <a:bodyPr/>
          <a:lstStyle/>
          <a:p>
            <a:r>
              <a:rPr lang="de-DE" b="1" dirty="0" smtClean="0"/>
              <a:t>PENTOLINA RESORT TOSKANA</a:t>
            </a:r>
            <a:endParaRPr lang="de-DE" b="1" dirty="0"/>
          </a:p>
        </p:txBody>
      </p:sp>
      <p:sp>
        <p:nvSpPr>
          <p:cNvPr id="3" name="Inhaltsplatzhalter 2"/>
          <p:cNvSpPr>
            <a:spLocks noGrp="1"/>
          </p:cNvSpPr>
          <p:nvPr>
            <p:ph sz="half" idx="1"/>
          </p:nvPr>
        </p:nvSpPr>
        <p:spPr/>
        <p:txBody>
          <a:bodyPr>
            <a:normAutofit fontScale="92500" lnSpcReduction="20000"/>
          </a:bodyPr>
          <a:lstStyle/>
          <a:p>
            <a:r>
              <a:rPr lang="de-DE" dirty="0" smtClean="0"/>
              <a:t>Lustiges und interessantes Praktikum</a:t>
            </a:r>
          </a:p>
          <a:p>
            <a:r>
              <a:rPr lang="de-DE" dirty="0" smtClean="0"/>
              <a:t>Neue Kultur und Sprache kennen gelernt</a:t>
            </a:r>
          </a:p>
          <a:p>
            <a:r>
              <a:rPr lang="de-DE" dirty="0" smtClean="0"/>
              <a:t>Wunderschönes, ruhiges Resort mit freundlichen Kollegen</a:t>
            </a:r>
          </a:p>
          <a:p>
            <a:r>
              <a:rPr lang="de-DE" dirty="0" smtClean="0"/>
              <a:t>Atemberaubende Landschaft und viel Freizeit</a:t>
            </a:r>
            <a:endParaRPr lang="de-DE" dirty="0"/>
          </a:p>
        </p:txBody>
      </p:sp>
      <p:sp>
        <p:nvSpPr>
          <p:cNvPr id="4" name="Inhaltsplatzhalter 3"/>
          <p:cNvSpPr>
            <a:spLocks noGrp="1"/>
          </p:cNvSpPr>
          <p:nvPr>
            <p:ph sz="half" idx="2"/>
          </p:nvPr>
        </p:nvSpPr>
        <p:spPr>
          <a:xfrm>
            <a:off x="6696452" y="2050541"/>
            <a:ext cx="4200146" cy="470916"/>
          </a:xfrm>
        </p:spPr>
        <p:txBody>
          <a:bodyPr>
            <a:normAutofit fontScale="92500" lnSpcReduction="20000"/>
          </a:bodyPr>
          <a:lstStyle/>
          <a:p>
            <a:pPr marL="0" indent="0">
              <a:buNone/>
            </a:pPr>
            <a:r>
              <a:rPr lang="it-IT" sz="1600" dirty="0" err="1"/>
              <a:t>Localita'</a:t>
            </a:r>
            <a:r>
              <a:rPr lang="it-IT" sz="1600" dirty="0"/>
              <a:t> Pentolina, 77, 53012 Chiusdino SI, </a:t>
            </a:r>
            <a:r>
              <a:rPr lang="it-IT" sz="1600" dirty="0" err="1"/>
              <a:t>Italien</a:t>
            </a:r>
            <a:endParaRPr lang="de-DE" sz="1600" dirty="0"/>
          </a:p>
        </p:txBody>
      </p:sp>
      <p:sp>
        <p:nvSpPr>
          <p:cNvPr id="7" name="Textfeld 6"/>
          <p:cNvSpPr txBox="1"/>
          <p:nvPr/>
        </p:nvSpPr>
        <p:spPr>
          <a:xfrm>
            <a:off x="9162288" y="5960103"/>
            <a:ext cx="2231136" cy="369332"/>
          </a:xfrm>
          <a:prstGeom prst="rect">
            <a:avLst/>
          </a:prstGeom>
          <a:noFill/>
        </p:spPr>
        <p:txBody>
          <a:bodyPr wrap="square" rtlCol="0">
            <a:spAutoFit/>
          </a:bodyPr>
          <a:lstStyle/>
          <a:p>
            <a:r>
              <a:rPr lang="de-DE" dirty="0" smtClean="0"/>
              <a:t>Elena </a:t>
            </a:r>
            <a:r>
              <a:rPr lang="de-DE" dirty="0" err="1" smtClean="0"/>
              <a:t>Saringer</a:t>
            </a:r>
            <a:r>
              <a:rPr lang="de-DE" dirty="0" smtClean="0"/>
              <a:t>, 5CT</a:t>
            </a:r>
            <a:endParaRPr lang="de-DE" dirty="0"/>
          </a:p>
        </p:txBody>
      </p:sp>
    </p:spTree>
    <p:extLst>
      <p:ext uri="{BB962C8B-B14F-4D97-AF65-F5344CB8AC3E}">
        <p14:creationId xmlns:p14="http://schemas.microsoft.com/office/powerpoint/2010/main" val="386751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 calcmode="lin" valueType="num">
                                      <p:cBhvr>
                                        <p:cTn id="37" dur="1000" fill="hold"/>
                                        <p:tgtEl>
                                          <p:spTgt spid="5"/>
                                        </p:tgtEl>
                                        <p:attrNameLst>
                                          <p:attrName>style.rotation</p:attrName>
                                        </p:attrNameLst>
                                      </p:cBhvr>
                                      <p:tavLst>
                                        <p:tav tm="0">
                                          <p:val>
                                            <p:fltVal val="90"/>
                                          </p:val>
                                        </p:tav>
                                        <p:tav tm="100000">
                                          <p:val>
                                            <p:fltVal val="0"/>
                                          </p:val>
                                        </p:tav>
                                      </p:tavLst>
                                    </p:anim>
                                    <p:animEffect transition="in" filter="fade">
                                      <p:cBhvr>
                                        <p:cTn id="38" dur="10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fade">
                                      <p:cBhvr>
                                        <p:cTn id="43" dur="500"/>
                                        <p:tgtEl>
                                          <p:spTgt spid="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348643" y="729736"/>
            <a:ext cx="7507778" cy="1325563"/>
          </a:xfrm>
        </p:spPr>
        <p:txBody>
          <a:bodyPr>
            <a:noAutofit/>
          </a:bodyPr>
          <a:lstStyle/>
          <a:p>
            <a:r>
              <a:rPr lang="de-DE" sz="4800" dirty="0" smtClean="0">
                <a:solidFill>
                  <a:srgbClr val="346D96"/>
                </a:solidFill>
                <a:latin typeface="Baskerville Old Face" panose="02020602080505020303" pitchFamily="18" charset="0"/>
              </a:rPr>
              <a:t>Auer Jessica und Sarah Pirker</a:t>
            </a:r>
            <a:endParaRPr lang="de-DE" sz="4800" dirty="0">
              <a:solidFill>
                <a:srgbClr val="346D96"/>
              </a:solidFill>
              <a:latin typeface="Baskerville Old Face" panose="02020602080505020303" pitchFamily="18" charset="0"/>
            </a:endParaRPr>
          </a:p>
        </p:txBody>
      </p:sp>
      <p:pic>
        <p:nvPicPr>
          <p:cNvPr id="6" name="Inhaltsplatzhalt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817" y="191466"/>
            <a:ext cx="2669007" cy="2402105"/>
          </a:xfrm>
        </p:spPr>
      </p:pic>
      <p:sp>
        <p:nvSpPr>
          <p:cNvPr id="7" name="Textfeld 6"/>
          <p:cNvSpPr txBox="1"/>
          <p:nvPr/>
        </p:nvSpPr>
        <p:spPr>
          <a:xfrm>
            <a:off x="3424844" y="2144684"/>
            <a:ext cx="8013469" cy="2031325"/>
          </a:xfrm>
          <a:prstGeom prst="rect">
            <a:avLst/>
          </a:prstGeom>
          <a:noFill/>
        </p:spPr>
        <p:txBody>
          <a:bodyPr wrap="square" rtlCol="0">
            <a:spAutoFit/>
          </a:bodyPr>
          <a:lstStyle/>
          <a:p>
            <a:pPr marL="285750" indent="-285750">
              <a:buClr>
                <a:srgbClr val="346D96"/>
              </a:buClr>
              <a:buFont typeface="Wingdings" panose="05000000000000000000" pitchFamily="2" charset="2"/>
              <a:buChar char=""/>
            </a:pPr>
            <a:r>
              <a:rPr lang="de-DE" dirty="0" smtClean="0"/>
              <a:t>Schöne Stadt und Umgebung</a:t>
            </a:r>
          </a:p>
          <a:p>
            <a:pPr marL="285750" indent="-285750">
              <a:buClr>
                <a:srgbClr val="346D96"/>
              </a:buClr>
              <a:buFont typeface="Wingdings" panose="05000000000000000000" pitchFamily="2" charset="2"/>
              <a:buChar char=""/>
            </a:pPr>
            <a:r>
              <a:rPr lang="de-DE" dirty="0" smtClean="0"/>
              <a:t>Arbeit an der Bar (Kaffee, alkoholische und alkoholfreie Getränke, Eis und Snacks)</a:t>
            </a:r>
          </a:p>
          <a:p>
            <a:pPr marL="285750" indent="-285750">
              <a:buClr>
                <a:srgbClr val="346D96"/>
              </a:buClr>
              <a:buFont typeface="Wingdings" panose="05000000000000000000" pitchFamily="2" charset="2"/>
              <a:buChar char=""/>
            </a:pPr>
            <a:r>
              <a:rPr lang="de-DE" dirty="0" smtClean="0"/>
              <a:t>6-Tage-Woche ( in der Hochsaison sehr anstrengend!!)</a:t>
            </a:r>
          </a:p>
          <a:p>
            <a:pPr marL="285750" indent="-285750">
              <a:buClr>
                <a:srgbClr val="346D96"/>
              </a:buClr>
              <a:buFont typeface="Wingdings" panose="05000000000000000000" pitchFamily="2" charset="2"/>
              <a:buChar char=""/>
            </a:pPr>
            <a:r>
              <a:rPr lang="de-DE" dirty="0" smtClean="0"/>
              <a:t>Nette Kollegen und gutes Arbeitsumfeld</a:t>
            </a:r>
          </a:p>
          <a:p>
            <a:pPr marL="285750" indent="-285750">
              <a:buClr>
                <a:srgbClr val="346D96"/>
              </a:buClr>
              <a:buFont typeface="Wingdings" panose="05000000000000000000" pitchFamily="2" charset="2"/>
              <a:buChar char=""/>
            </a:pPr>
            <a:r>
              <a:rPr lang="de-DE" dirty="0" smtClean="0"/>
              <a:t>Unterkunft ist in Ordnung</a:t>
            </a:r>
          </a:p>
          <a:p>
            <a:pPr marL="285750" indent="-285750">
              <a:buClr>
                <a:srgbClr val="346D96"/>
              </a:buClr>
              <a:buFont typeface="Wingdings" panose="05000000000000000000" pitchFamily="2" charset="2"/>
              <a:buChar char=""/>
            </a:pPr>
            <a:r>
              <a:rPr lang="de-DE" dirty="0" smtClean="0"/>
              <a:t>Selbstverpflegung im Mobilheim</a:t>
            </a:r>
          </a:p>
          <a:p>
            <a:pPr marL="285750" indent="-285750">
              <a:buClr>
                <a:srgbClr val="346D96"/>
              </a:buClr>
              <a:buFont typeface="Wingdings" panose="05000000000000000000" pitchFamily="2" charset="2"/>
              <a:buChar char=""/>
            </a:pPr>
            <a:endParaRPr lang="de-DE" dirty="0"/>
          </a:p>
        </p:txBody>
      </p:sp>
      <p:pic>
        <p:nvPicPr>
          <p:cNvPr id="8" name="Grafik 7"/>
          <p:cNvPicPr>
            <a:picLocks noChangeAspect="1"/>
          </p:cNvPicPr>
          <p:nvPr/>
        </p:nvPicPr>
        <p:blipFill>
          <a:blip r:embed="rId3"/>
          <a:stretch>
            <a:fillRect/>
          </a:stretch>
        </p:blipFill>
        <p:spPr>
          <a:xfrm>
            <a:off x="371604" y="2898448"/>
            <a:ext cx="2870359" cy="1920531"/>
          </a:xfrm>
          <a:prstGeom prst="rect">
            <a:avLst/>
          </a:prstGeom>
          <a:ln>
            <a:noFill/>
          </a:ln>
          <a:effectLst>
            <a:outerShdw blurRad="292100" dist="139700" dir="2700000" algn="tl" rotWithShape="0">
              <a:srgbClr val="333333">
                <a:alpha val="65000"/>
              </a:srgbClr>
            </a:outerShdw>
          </a:effectLst>
        </p:spPr>
      </p:pic>
      <p:pic>
        <p:nvPicPr>
          <p:cNvPr id="11" name="Grafik 10"/>
          <p:cNvPicPr>
            <a:picLocks noChangeAspect="1"/>
          </p:cNvPicPr>
          <p:nvPr/>
        </p:nvPicPr>
        <p:blipFill>
          <a:blip r:embed="rId4"/>
          <a:stretch>
            <a:fillRect/>
          </a:stretch>
        </p:blipFill>
        <p:spPr>
          <a:xfrm>
            <a:off x="3699163" y="4176009"/>
            <a:ext cx="3466407" cy="2312066"/>
          </a:xfrm>
          <a:prstGeom prst="rect">
            <a:avLst/>
          </a:prstGeom>
          <a:ln>
            <a:noFill/>
          </a:ln>
          <a:effectLst>
            <a:outerShdw blurRad="292100" dist="139700" dir="2700000" algn="tl" rotWithShape="0">
              <a:srgbClr val="333333">
                <a:alpha val="65000"/>
              </a:srgbClr>
            </a:outerShdw>
          </a:effectLst>
        </p:spPr>
      </p:pic>
      <p:pic>
        <p:nvPicPr>
          <p:cNvPr id="12" name="Grafik 11"/>
          <p:cNvPicPr>
            <a:picLocks noChangeAspect="1"/>
          </p:cNvPicPr>
          <p:nvPr/>
        </p:nvPicPr>
        <p:blipFill>
          <a:blip r:embed="rId5"/>
          <a:stretch>
            <a:fillRect/>
          </a:stretch>
        </p:blipFill>
        <p:spPr>
          <a:xfrm>
            <a:off x="7737705" y="3580031"/>
            <a:ext cx="3883489" cy="29080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94389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100" y="2964022"/>
            <a:ext cx="4368800" cy="3276600"/>
          </a:xfrm>
          <a:prstGeom prst="rect">
            <a:avLst/>
          </a:prstGeom>
        </p:spPr>
      </p:pic>
      <p:pic>
        <p:nvPicPr>
          <p:cNvPr id="5" name="Bild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 y="594142"/>
            <a:ext cx="2565400" cy="3420533"/>
          </a:xfrm>
          <a:prstGeom prst="rect">
            <a:avLst/>
          </a:prstGeom>
        </p:spPr>
      </p:pic>
      <p:sp>
        <p:nvSpPr>
          <p:cNvPr id="6" name="Textfeld 5"/>
          <p:cNvSpPr txBox="1"/>
          <p:nvPr/>
        </p:nvSpPr>
        <p:spPr>
          <a:xfrm>
            <a:off x="4406900" y="594142"/>
            <a:ext cx="5372100" cy="2369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Mercato</a:t>
            </a:r>
            <a:r>
              <a:rPr kumimoji="0" lang="de-DE" sz="4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de-DE" sz="4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Vianova</a:t>
            </a:r>
            <a:endParaRPr kumimoji="0" lang="de-DE" sz="4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smtClean="0">
                <a:ln>
                  <a:noFill/>
                </a:ln>
                <a:solidFill>
                  <a:prstClr val="black"/>
                </a:solidFill>
                <a:effectLst/>
                <a:uLnTx/>
                <a:uFillTx/>
                <a:latin typeface="Calibri" panose="020F0502020204030204"/>
                <a:ea typeface="+mn-ea"/>
                <a:cs typeface="+mn-cs"/>
              </a:rPr>
              <a:t>Via Mazzini, 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smtClean="0">
                <a:ln>
                  <a:noFill/>
                </a:ln>
                <a:solidFill>
                  <a:prstClr val="black"/>
                </a:solidFill>
                <a:effectLst/>
                <a:uLnTx/>
                <a:uFillTx/>
                <a:latin typeface="Calibri" panose="020F0502020204030204"/>
                <a:ea typeface="+mn-ea"/>
                <a:cs typeface="+mn-cs"/>
              </a:rPr>
              <a:t>06121 Perugia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feld 7"/>
          <p:cNvSpPr txBox="1"/>
          <p:nvPr/>
        </p:nvSpPr>
        <p:spPr>
          <a:xfrm>
            <a:off x="8535856" y="1585800"/>
            <a:ext cx="3231421"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sehr nette, geduldige, hilfsbereite Arbeitskollegen und Vorgesetzte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vielseitiger Einsatz</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angenehmes Arbeitsklima</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feld 8"/>
          <p:cNvSpPr txBox="1"/>
          <p:nvPr/>
        </p:nvSpPr>
        <p:spPr>
          <a:xfrm>
            <a:off x="787400" y="4974116"/>
            <a:ext cx="3060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Julia Grubelnig &amp; </a:t>
            </a:r>
            <a:r>
              <a:rPr kumimoji="0" lang="de-DE" sz="1800" b="0" i="0" u="none" strike="noStrike" kern="1200" cap="none" spc="0" normalizeH="0" baseline="0" noProof="0" smtClean="0">
                <a:ln>
                  <a:noFill/>
                </a:ln>
                <a:solidFill>
                  <a:prstClr val="black"/>
                </a:solidFill>
                <a:effectLst/>
                <a:uLnTx/>
                <a:uFillTx/>
                <a:latin typeface="Calibri" panose="020F0502020204030204"/>
                <a:ea typeface="+mn-ea"/>
                <a:cs typeface="+mn-cs"/>
              </a:rPr>
              <a:t>Lena Nasarow-Engstler</a:t>
            </a: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uppieren 6"/>
          <p:cNvGrpSpPr/>
          <p:nvPr/>
        </p:nvGrpSpPr>
        <p:grpSpPr>
          <a:xfrm>
            <a:off x="10436772" y="5697823"/>
            <a:ext cx="1755228" cy="1160177"/>
            <a:chOff x="10436772" y="5697823"/>
            <a:chExt cx="1755228" cy="1160177"/>
          </a:xfrm>
        </p:grpSpPr>
        <p:pic>
          <p:nvPicPr>
            <p:cNvPr id="10" name="Grafik 9"/>
            <p:cNvPicPr>
              <a:picLocks noChangeAspect="1"/>
            </p:cNvPicPr>
            <p:nvPr/>
          </p:nvPicPr>
          <p:blipFill>
            <a:blip r:embed="rId4"/>
            <a:stretch>
              <a:fillRect/>
            </a:stretch>
          </p:blipFill>
          <p:spPr>
            <a:xfrm>
              <a:off x="10746900" y="5697823"/>
              <a:ext cx="1213799" cy="658811"/>
            </a:xfrm>
            <a:prstGeom prst="rect">
              <a:avLst/>
            </a:prstGeom>
          </p:spPr>
        </p:pic>
        <p:pic>
          <p:nvPicPr>
            <p:cNvPr id="11" name="Grafik 10"/>
            <p:cNvPicPr>
              <a:picLocks noChangeAspect="1"/>
            </p:cNvPicPr>
            <p:nvPr/>
          </p:nvPicPr>
          <p:blipFill>
            <a:blip r:embed="rId5"/>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3039566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
          <p:cNvPicPr>
            <a:picLocks noChangeAspect="1"/>
          </p:cNvPicPr>
          <p:nvPr/>
        </p:nvPicPr>
        <p:blipFill rotWithShape="1">
          <a:blip r:embed="rId2">
            <a:extLst>
              <a:ext uri="{28A0092B-C50C-407E-A947-70E740481C1C}">
                <a14:useLocalDpi xmlns:a14="http://schemas.microsoft.com/office/drawing/2010/main" val="0"/>
              </a:ext>
            </a:extLst>
          </a:blip>
          <a:srcRect l="5273" t="34179" b="30225"/>
          <a:stretch/>
        </p:blipFill>
        <p:spPr>
          <a:xfrm>
            <a:off x="156153" y="3983168"/>
            <a:ext cx="3574106" cy="2387651"/>
          </a:xfrm>
          <a:prstGeom prst="rect">
            <a:avLst/>
          </a:prstGeom>
        </p:spPr>
      </p:pic>
      <p:sp>
        <p:nvSpPr>
          <p:cNvPr id="8" name="Textfeld 7"/>
          <p:cNvSpPr txBox="1"/>
          <p:nvPr/>
        </p:nvSpPr>
        <p:spPr>
          <a:xfrm>
            <a:off x="5562312" y="2095570"/>
            <a:ext cx="3875270"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Sehr nette Kollegen</a:t>
            </a:r>
          </a:p>
          <a:p>
            <a:pPr marR="0" lvl="0" algn="l" defTabSz="914400" rtl="0" eaLnBrk="1" fontAlgn="auto" latinLnBrk="0" hangingPunct="1">
              <a:lnSpc>
                <a:spcPct val="100000"/>
              </a:lnSpc>
              <a:spcBef>
                <a:spcPts val="0"/>
              </a:spcBef>
              <a:spcAft>
                <a:spcPts val="0"/>
              </a:spcAft>
              <a:buClrTx/>
              <a:buSzTx/>
              <a:tabLst/>
              <a:defRPr/>
            </a:pPr>
            <a:endParaRPr kumimoji="0" lang="de-D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Wunderschöne Lage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Tolle Freizeit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2400"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400" dirty="0" smtClean="0">
                <a:solidFill>
                  <a:prstClr val="black"/>
                </a:solidFill>
                <a:latin typeface="Arial" panose="020B0604020202020204" pitchFamily="34" charset="0"/>
                <a:cs typeface="Arial" panose="020B0604020202020204" pitchFamily="34" charset="0"/>
              </a:rPr>
              <a:t>Wenig Verantwortung</a:t>
            </a:r>
            <a:endParaRPr lang="de-DE" sz="24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feld 8"/>
          <p:cNvSpPr txBox="1"/>
          <p:nvPr/>
        </p:nvSpPr>
        <p:spPr>
          <a:xfrm>
            <a:off x="5595065" y="636718"/>
            <a:ext cx="613380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1"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Grand Hotel </a:t>
            </a:r>
            <a:r>
              <a:rPr kumimoji="0" lang="de-DE" sz="4000" b="0"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mn-ea"/>
                <a:cs typeface="Arial" panose="020B0604020202020204" pitchFamily="34" charset="0"/>
              </a:rPr>
              <a:t>Fasano</a:t>
            </a:r>
            <a:r>
              <a:rPr kumimoji="0" lang="de-DE" sz="4000" b="0" i="1"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*****L </a:t>
            </a:r>
            <a:r>
              <a:rPr kumimoji="0" lang="de-DE" sz="3200" b="0"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mn-ea"/>
                <a:cs typeface="Arial" panose="020B0604020202020204" pitchFamily="34" charset="0"/>
              </a:rPr>
              <a:t>Gardone</a:t>
            </a:r>
            <a:r>
              <a:rPr kumimoji="0" lang="de-DE" sz="3200" b="0" i="1"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Riviera</a:t>
            </a:r>
          </a:p>
        </p:txBody>
      </p:sp>
      <p:pic>
        <p:nvPicPr>
          <p:cNvPr id="2"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679384" y="2509246"/>
            <a:ext cx="3903341" cy="2195629"/>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53" y="636718"/>
            <a:ext cx="5034260" cy="3114948"/>
          </a:xfrm>
          <a:prstGeom prst="rect">
            <a:avLst/>
          </a:prstGeom>
        </p:spPr>
      </p:pic>
      <p:pic>
        <p:nvPicPr>
          <p:cNvPr id="4098" name="Picture 2" descr="Bildergebnis für grand hotel fasano logo"/>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5917" y="4010189"/>
            <a:ext cx="2362336" cy="236233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pieren 9"/>
          <p:cNvGrpSpPr/>
          <p:nvPr/>
        </p:nvGrpSpPr>
        <p:grpSpPr>
          <a:xfrm>
            <a:off x="10436772" y="5697823"/>
            <a:ext cx="1755228" cy="1160177"/>
            <a:chOff x="10436772" y="5697823"/>
            <a:chExt cx="1755228" cy="1160177"/>
          </a:xfrm>
        </p:grpSpPr>
        <p:pic>
          <p:nvPicPr>
            <p:cNvPr id="11" name="Grafik 10"/>
            <p:cNvPicPr>
              <a:picLocks noChangeAspect="1"/>
            </p:cNvPicPr>
            <p:nvPr/>
          </p:nvPicPr>
          <p:blipFill>
            <a:blip r:embed="rId6"/>
            <a:stretch>
              <a:fillRect/>
            </a:stretch>
          </p:blipFill>
          <p:spPr>
            <a:xfrm>
              <a:off x="10746900" y="5697823"/>
              <a:ext cx="1213799" cy="658811"/>
            </a:xfrm>
            <a:prstGeom prst="rect">
              <a:avLst/>
            </a:prstGeom>
          </p:spPr>
        </p:pic>
        <p:pic>
          <p:nvPicPr>
            <p:cNvPr id="12" name="Grafik 11"/>
            <p:cNvPicPr>
              <a:picLocks noChangeAspect="1"/>
            </p:cNvPicPr>
            <p:nvPr/>
          </p:nvPicPr>
          <p:blipFill>
            <a:blip r:embed="rId7"/>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35673821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176" y="836712"/>
            <a:ext cx="2664297" cy="2003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a:xfrm>
            <a:off x="1991544" y="0"/>
            <a:ext cx="8229600" cy="778098"/>
          </a:xfrm>
        </p:spPr>
        <p:txBody>
          <a:bodyPr>
            <a:normAutofit/>
          </a:bodyPr>
          <a:lstStyle/>
          <a:p>
            <a:r>
              <a:rPr lang="de-AT" sz="3600" dirty="0">
                <a:solidFill>
                  <a:schemeClr val="accent1">
                    <a:lumMod val="75000"/>
                  </a:schemeClr>
                </a:solidFill>
              </a:rPr>
              <a:t>Radisson </a:t>
            </a:r>
            <a:r>
              <a:rPr lang="de-AT" sz="3600" dirty="0" err="1">
                <a:solidFill>
                  <a:schemeClr val="accent1">
                    <a:lumMod val="75000"/>
                  </a:schemeClr>
                </a:solidFill>
              </a:rPr>
              <a:t>Blu</a:t>
            </a:r>
            <a:r>
              <a:rPr lang="de-AT" sz="3600" dirty="0">
                <a:solidFill>
                  <a:schemeClr val="accent1">
                    <a:lumMod val="75000"/>
                  </a:schemeClr>
                </a:solidFill>
              </a:rPr>
              <a:t> Hotel </a:t>
            </a:r>
            <a:r>
              <a:rPr lang="de-AT" sz="2000" dirty="0">
                <a:solidFill>
                  <a:schemeClr val="tx2">
                    <a:lumMod val="50000"/>
                  </a:schemeClr>
                </a:solidFill>
              </a:rPr>
              <a:t>(Altmann Lisa 5BT)</a:t>
            </a:r>
            <a:endParaRPr lang="de-AT" sz="3600" dirty="0">
              <a:solidFill>
                <a:schemeClr val="tx2">
                  <a:lumMod val="50000"/>
                </a:schemeClr>
              </a:solidFill>
            </a:endParaRPr>
          </a:p>
        </p:txBody>
      </p:sp>
      <p:sp>
        <p:nvSpPr>
          <p:cNvPr id="3" name="Inhaltsplatzhalter 2"/>
          <p:cNvSpPr>
            <a:spLocks noGrp="1"/>
          </p:cNvSpPr>
          <p:nvPr>
            <p:ph idx="1"/>
          </p:nvPr>
        </p:nvSpPr>
        <p:spPr>
          <a:xfrm>
            <a:off x="1703512" y="951132"/>
            <a:ext cx="5040560" cy="5904656"/>
          </a:xfrm>
        </p:spPr>
        <p:txBody>
          <a:bodyPr>
            <a:normAutofit/>
          </a:bodyPr>
          <a:lstStyle/>
          <a:p>
            <a:pPr marL="0" indent="0">
              <a:spcBef>
                <a:spcPts val="0"/>
              </a:spcBef>
              <a:buNone/>
            </a:pPr>
            <a:r>
              <a:rPr lang="de-AT" sz="1800" dirty="0"/>
              <a:t>Dank dem Erasmus+ Projekt konnte ich heuer im 5 Sterne Hotel „Radisson </a:t>
            </a:r>
            <a:r>
              <a:rPr lang="de-AT" sz="1800" dirty="0" err="1"/>
              <a:t>Blu</a:t>
            </a:r>
            <a:r>
              <a:rPr lang="de-AT" sz="1800" dirty="0"/>
              <a:t>“ in Rom arbeiten. </a:t>
            </a:r>
          </a:p>
          <a:p>
            <a:pPr marL="0" indent="0">
              <a:spcBef>
                <a:spcPts val="0"/>
              </a:spcBef>
              <a:buNone/>
            </a:pPr>
            <a:endParaRPr lang="de-AT" sz="1800" dirty="0"/>
          </a:p>
          <a:p>
            <a:pPr marL="0" indent="0">
              <a:spcBef>
                <a:spcPts val="0"/>
              </a:spcBef>
              <a:buNone/>
            </a:pPr>
            <a:r>
              <a:rPr lang="de-AT" sz="1800" dirty="0"/>
              <a:t>Es war eine einzigartige Erfahrung für mich, ich konnte meine Sprachkenntnisse, sowie meine praktischen Kenntnisse bezüglich dem Arbeiten hinter der Rezeption verbessern und lernte zudem ein großartiges Arbeitsteam kennen, welches mich schon bald integrierte. </a:t>
            </a:r>
          </a:p>
          <a:p>
            <a:pPr marL="0" indent="0">
              <a:spcBef>
                <a:spcPts val="0"/>
              </a:spcBef>
              <a:buNone/>
            </a:pPr>
            <a:endParaRPr lang="de-AT" sz="1800" dirty="0"/>
          </a:p>
          <a:p>
            <a:pPr marL="0" indent="0">
              <a:spcBef>
                <a:spcPts val="0"/>
              </a:spcBef>
              <a:buNone/>
            </a:pPr>
            <a:r>
              <a:rPr lang="de-AT" sz="1800" dirty="0"/>
              <a:t>Zu meinen Hauptaufgaben zählte der „</a:t>
            </a:r>
            <a:r>
              <a:rPr lang="de-AT" sz="1800" dirty="0" err="1"/>
              <a:t>Check-IN</a:t>
            </a:r>
            <a:r>
              <a:rPr lang="de-AT" sz="1800" dirty="0"/>
              <a:t>“, sowie das Geben von Auskunft über verschiedene sehenswerte Orte in Rom. Viel zu telefonieren gab es hinter der Rezeption auch, wodurch ich mehr Selbstvertrauen hinsichtlich des Sprechens in einer Fremdsprache erhielt.</a:t>
            </a:r>
          </a:p>
          <a:p>
            <a:pPr marL="0" indent="0">
              <a:spcBef>
                <a:spcPts val="0"/>
              </a:spcBef>
              <a:buNone/>
            </a:pPr>
            <a:endParaRPr lang="de-AT" sz="1800" dirty="0"/>
          </a:p>
          <a:p>
            <a:pPr marL="0" indent="0">
              <a:spcBef>
                <a:spcPts val="0"/>
              </a:spcBef>
              <a:buNone/>
            </a:pPr>
            <a:r>
              <a:rPr lang="de-AT" sz="1800" dirty="0"/>
              <a:t>An freien Tagen verbrachte ich meine Freizeit am liebsten am </a:t>
            </a:r>
            <a:r>
              <a:rPr lang="de-AT" sz="1800" dirty="0" smtClean="0"/>
              <a:t>Meer, das </a:t>
            </a:r>
            <a:r>
              <a:rPr lang="de-AT" sz="1800" dirty="0"/>
              <a:t>man mit dem Zug sehr leicht erreichen konnte.</a:t>
            </a: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5777" y="3573016"/>
            <a:ext cx="3740516"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uppieren 5"/>
          <p:cNvGrpSpPr/>
          <p:nvPr/>
        </p:nvGrpSpPr>
        <p:grpSpPr>
          <a:xfrm>
            <a:off x="10436772" y="5697823"/>
            <a:ext cx="1755228" cy="1160177"/>
            <a:chOff x="10436772" y="5697823"/>
            <a:chExt cx="1755228" cy="1160177"/>
          </a:xfrm>
        </p:grpSpPr>
        <p:pic>
          <p:nvPicPr>
            <p:cNvPr id="7" name="Grafik 6"/>
            <p:cNvPicPr>
              <a:picLocks noChangeAspect="1"/>
            </p:cNvPicPr>
            <p:nvPr/>
          </p:nvPicPr>
          <p:blipFill>
            <a:blip r:embed="rId4">
              <a:clrChange>
                <a:clrFrom>
                  <a:srgbClr val="FFFFFF"/>
                </a:clrFrom>
                <a:clrTo>
                  <a:srgbClr val="FFFFFF">
                    <a:alpha val="0"/>
                  </a:srgbClr>
                </a:clrTo>
              </a:clrChange>
            </a:blip>
            <a:stretch>
              <a:fillRect/>
            </a:stretch>
          </p:blipFill>
          <p:spPr>
            <a:xfrm>
              <a:off x="10746900" y="5697823"/>
              <a:ext cx="1213799" cy="658811"/>
            </a:xfrm>
            <a:prstGeom prst="rect">
              <a:avLst/>
            </a:prstGeom>
          </p:spPr>
        </p:pic>
        <p:pic>
          <p:nvPicPr>
            <p:cNvPr id="8" name="Grafik 7"/>
            <p:cNvPicPr>
              <a:picLocks noChangeAspect="1"/>
            </p:cNvPicPr>
            <p:nvPr/>
          </p:nvPicPr>
          <p:blipFill>
            <a:blip r:embed="rId5">
              <a:clrChange>
                <a:clrFrom>
                  <a:srgbClr val="FFFFFF"/>
                </a:clrFrom>
                <a:clrTo>
                  <a:srgbClr val="FFFFFF">
                    <a:alpha val="0"/>
                  </a:srgbClr>
                </a:clrTo>
              </a:clrChange>
            </a:blip>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37624919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40328" y="266034"/>
            <a:ext cx="9144000" cy="665617"/>
          </a:xfrm>
        </p:spPr>
        <p:txBody>
          <a:bodyPr>
            <a:noAutofit/>
          </a:bodyPr>
          <a:lstStyle/>
          <a:p>
            <a:r>
              <a:rPr lang="de-AT" sz="4400" b="1" dirty="0">
                <a:solidFill>
                  <a:srgbClr val="AE643F"/>
                </a:solidFill>
                <a:latin typeface="Sitka Heading" panose="02000505000000020004" pitchFamily="2" charset="0"/>
                <a:cs typeface="Segoe UI Semilight" panose="020B0402040204020203" pitchFamily="34" charset="0"/>
              </a:rPr>
              <a:t>Christina Marie Isola</a:t>
            </a:r>
          </a:p>
        </p:txBody>
      </p:sp>
      <p:sp>
        <p:nvSpPr>
          <p:cNvPr id="3" name="Untertitel 2"/>
          <p:cNvSpPr>
            <a:spLocks noGrp="1"/>
          </p:cNvSpPr>
          <p:nvPr>
            <p:ph type="subTitle" idx="1"/>
          </p:nvPr>
        </p:nvSpPr>
        <p:spPr>
          <a:xfrm>
            <a:off x="1518555" y="841030"/>
            <a:ext cx="9144000" cy="635470"/>
          </a:xfrm>
        </p:spPr>
        <p:txBody>
          <a:bodyPr>
            <a:normAutofit lnSpcReduction="10000"/>
          </a:bodyPr>
          <a:lstStyle/>
          <a:p>
            <a:r>
              <a:rPr lang="de-AT" sz="4400" b="1" dirty="0">
                <a:solidFill>
                  <a:srgbClr val="444441"/>
                </a:solidFill>
                <a:latin typeface="Sitka Heading" panose="02000505000000020004" pitchFamily="2" charset="0"/>
              </a:rPr>
              <a:t>Italien, </a:t>
            </a:r>
            <a:r>
              <a:rPr lang="de-AT" sz="4400" b="1" dirty="0" err="1">
                <a:solidFill>
                  <a:srgbClr val="444441"/>
                </a:solidFill>
                <a:latin typeface="Sitka Heading" panose="02000505000000020004" pitchFamily="2" charset="0"/>
              </a:rPr>
              <a:t>Bibione</a:t>
            </a:r>
            <a:endParaRPr lang="de-AT" sz="4400" b="1" dirty="0">
              <a:solidFill>
                <a:srgbClr val="444441"/>
              </a:solidFill>
              <a:latin typeface="Sitka Heading" panose="02000505000000020004" pitchFamily="2" charset="0"/>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370" y="958250"/>
            <a:ext cx="2756958" cy="4135437"/>
          </a:xfrm>
          <a:prstGeom prst="rect">
            <a:avLst/>
          </a:prstGeom>
        </p:spPr>
      </p:pic>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1329" y="958249"/>
            <a:ext cx="2756958" cy="4135437"/>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5406" y="4076981"/>
            <a:ext cx="3990297" cy="2660198"/>
          </a:xfrm>
          <a:prstGeom prst="rect">
            <a:avLst/>
          </a:prstGeom>
        </p:spPr>
      </p:pic>
      <p:sp>
        <p:nvSpPr>
          <p:cNvPr id="9" name="Textfeld 8"/>
          <p:cNvSpPr txBox="1"/>
          <p:nvPr/>
        </p:nvSpPr>
        <p:spPr>
          <a:xfrm>
            <a:off x="1496785" y="1281420"/>
            <a:ext cx="92310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4000" b="1" i="0" u="none" strike="noStrike" kern="1200" cap="none" spc="0" normalizeH="0" baseline="0" noProof="0" dirty="0">
                <a:ln>
                  <a:noFill/>
                </a:ln>
                <a:solidFill>
                  <a:srgbClr val="AE643F"/>
                </a:solidFill>
                <a:effectLst/>
                <a:uLnTx/>
                <a:uFillTx/>
                <a:latin typeface="Sitka Heading" panose="02000505000000020004" pitchFamily="2" charset="0"/>
                <a:ea typeface="+mn-ea"/>
                <a:cs typeface="+mn-cs"/>
              </a:rPr>
              <a:t>Hotel </a:t>
            </a:r>
            <a:r>
              <a:rPr kumimoji="0" lang="de-AT" sz="4000" b="1" i="0" u="none" strike="noStrike" kern="1200" cap="none" spc="0" normalizeH="0" baseline="0" noProof="0" dirty="0" err="1">
                <a:ln>
                  <a:noFill/>
                </a:ln>
                <a:solidFill>
                  <a:srgbClr val="AE643F"/>
                </a:solidFill>
                <a:effectLst/>
                <a:uLnTx/>
                <a:uFillTx/>
                <a:latin typeface="Sitka Heading" panose="02000505000000020004" pitchFamily="2" charset="0"/>
                <a:ea typeface="+mn-ea"/>
                <a:cs typeface="+mn-cs"/>
              </a:rPr>
              <a:t>Ambassador</a:t>
            </a:r>
            <a:r>
              <a:rPr kumimoji="0" lang="de-AT" sz="4000" b="1" i="0" u="none" strike="noStrike" kern="1200" cap="none" spc="0" normalizeH="0" baseline="0" noProof="0" dirty="0">
                <a:ln>
                  <a:noFill/>
                </a:ln>
                <a:solidFill>
                  <a:srgbClr val="AE643F"/>
                </a:solidFill>
                <a:effectLst/>
                <a:uLnTx/>
                <a:uFillTx/>
                <a:latin typeface="Sitka Heading" panose="02000505000000020004" pitchFamily="2" charset="0"/>
                <a:ea typeface="+mn-ea"/>
                <a:cs typeface="+mn-cs"/>
              </a:rPr>
              <a:t> </a:t>
            </a:r>
          </a:p>
        </p:txBody>
      </p:sp>
      <p:sp>
        <p:nvSpPr>
          <p:cNvPr id="10" name="Textfeld 9"/>
          <p:cNvSpPr txBox="1"/>
          <p:nvPr/>
        </p:nvSpPr>
        <p:spPr>
          <a:xfrm>
            <a:off x="3250478" y="1871805"/>
            <a:ext cx="583800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2400" b="1" i="0" u="none" strike="noStrike" kern="1200" cap="none" spc="0" normalizeH="0" baseline="0" noProof="0" dirty="0">
                <a:ln>
                  <a:noFill/>
                </a:ln>
                <a:solidFill>
                  <a:srgbClr val="444441"/>
                </a:solidFill>
                <a:effectLst/>
                <a:uLnTx/>
                <a:uFillTx/>
                <a:latin typeface="Calibri" panose="020F0502020204030204"/>
                <a:ea typeface="+mn-ea"/>
                <a:cs typeface="+mn-cs"/>
              </a:rPr>
              <a:t>11 Wochen </a:t>
            </a:r>
            <a:r>
              <a:rPr kumimoji="0" lang="de-AT" sz="2400" b="1" i="0" u="none" strike="noStrike" kern="1200" cap="none" spc="0" normalizeH="0" baseline="0" noProof="0" dirty="0" smtClean="0">
                <a:ln>
                  <a:noFill/>
                </a:ln>
                <a:solidFill>
                  <a:srgbClr val="444441"/>
                </a:solidFill>
                <a:effectLst/>
                <a:uLnTx/>
                <a:uFillTx/>
                <a:latin typeface="Calibri" panose="020F0502020204030204"/>
                <a:ea typeface="+mn-ea"/>
                <a:cs typeface="+mn-cs"/>
              </a:rPr>
              <a:t>Praktikum</a:t>
            </a:r>
            <a:r>
              <a:rPr kumimoji="0" lang="de-AT" sz="2400" b="1" i="0" u="none" strike="noStrike" kern="1200" cap="none" spc="0" normalizeH="0" baseline="0" noProof="0" dirty="0">
                <a:ln>
                  <a:noFill/>
                </a:ln>
                <a:solidFill>
                  <a:srgbClr val="444441"/>
                </a:solidFill>
                <a:effectLst/>
                <a:uLnTx/>
                <a:uFillTx/>
                <a:latin typeface="Calibri" panose="020F0502020204030204"/>
                <a:ea typeface="+mn-ea"/>
                <a:cs typeface="+mn-cs"/>
              </a:rPr>
              <a:t>, nette </a:t>
            </a:r>
            <a:r>
              <a:rPr kumimoji="0" lang="de-AT" sz="2400" b="1" i="0" u="none" strike="noStrike" kern="1200" cap="none" spc="0" normalizeH="0" baseline="0" noProof="0" dirty="0" smtClean="0">
                <a:ln>
                  <a:noFill/>
                </a:ln>
                <a:solidFill>
                  <a:srgbClr val="444441"/>
                </a:solidFill>
                <a:effectLst/>
                <a:uLnTx/>
                <a:uFillTx/>
                <a:latin typeface="Calibri" panose="020F0502020204030204"/>
                <a:ea typeface="+mn-ea"/>
                <a:cs typeface="+mn-cs"/>
              </a:rPr>
              <a:t>Mitarbeiter</a:t>
            </a:r>
            <a:r>
              <a:rPr kumimoji="0" lang="de-AT" sz="2400" b="1" i="0" u="none" strike="noStrike" kern="1200" cap="none" spc="0" normalizeH="0" baseline="0" noProof="0" dirty="0">
                <a:ln>
                  <a:noFill/>
                </a:ln>
                <a:solidFill>
                  <a:srgbClr val="444441"/>
                </a:solidFill>
                <a:effectLst/>
                <a:uLnTx/>
                <a:uFillTx/>
                <a:latin typeface="Calibri" panose="020F0502020204030204"/>
                <a:ea typeface="+mn-ea"/>
                <a:cs typeface="+mn-cs"/>
              </a:rPr>
              <a:t>, viel </a:t>
            </a:r>
            <a:r>
              <a:rPr kumimoji="0" lang="de-AT" sz="2400" b="1" i="0" u="none" strike="noStrike" kern="1200" cap="none" spc="0" normalizeH="0" baseline="0" noProof="0" dirty="0" smtClean="0">
                <a:ln>
                  <a:noFill/>
                </a:ln>
                <a:solidFill>
                  <a:srgbClr val="444441"/>
                </a:solidFill>
                <a:effectLst/>
                <a:uLnTx/>
                <a:uFillTx/>
                <a:latin typeface="Calibri" panose="020F0502020204030204"/>
                <a:ea typeface="+mn-ea"/>
                <a:cs typeface="+mn-cs"/>
              </a:rPr>
              <a:t>Arbeit, </a:t>
            </a:r>
            <a:r>
              <a:rPr kumimoji="0" lang="de-AT" sz="2400" b="1" i="0" u="none" strike="noStrike" kern="1200" cap="none" spc="0" normalizeH="0" baseline="0" noProof="0" dirty="0">
                <a:ln>
                  <a:noFill/>
                </a:ln>
                <a:solidFill>
                  <a:srgbClr val="444441"/>
                </a:solidFill>
                <a:effectLst/>
                <a:uLnTx/>
                <a:uFillTx/>
                <a:latin typeface="Calibri" panose="020F0502020204030204"/>
                <a:ea typeface="+mn-ea"/>
                <a:cs typeface="+mn-cs"/>
              </a:rPr>
              <a:t>sehr kleine Unterkunft, gute Arbeitszeiten, </a:t>
            </a:r>
            <a:r>
              <a:rPr lang="de-AT" sz="2400" b="1" dirty="0" smtClean="0">
                <a:solidFill>
                  <a:srgbClr val="444441"/>
                </a:solidFill>
                <a:latin typeface="Calibri" panose="020F0502020204030204"/>
              </a:rPr>
              <a:t>verbesserte </a:t>
            </a:r>
            <a:r>
              <a:rPr kumimoji="0" lang="de-AT" sz="2400" b="1" i="0" u="none" strike="noStrike" kern="1200" cap="none" spc="0" normalizeH="0" baseline="0" noProof="0" dirty="0" smtClean="0">
                <a:ln>
                  <a:noFill/>
                </a:ln>
                <a:solidFill>
                  <a:srgbClr val="444441"/>
                </a:solidFill>
                <a:effectLst/>
                <a:uLnTx/>
                <a:uFillTx/>
                <a:latin typeface="Calibri" panose="020F0502020204030204"/>
                <a:ea typeface="+mn-ea"/>
                <a:cs typeface="+mn-cs"/>
              </a:rPr>
              <a:t>Sprachkenntnisse, </a:t>
            </a:r>
            <a:r>
              <a:rPr kumimoji="0" lang="de-AT" sz="2400" b="1" i="0" u="none" strike="noStrike" kern="1200" cap="none" spc="0" normalizeH="0" baseline="0" noProof="0" dirty="0">
                <a:ln>
                  <a:noFill/>
                </a:ln>
                <a:solidFill>
                  <a:srgbClr val="444441"/>
                </a:solidFill>
                <a:effectLst/>
                <a:uLnTx/>
                <a:uFillTx/>
                <a:latin typeface="Calibri" panose="020F0502020204030204"/>
                <a:ea typeface="+mn-ea"/>
                <a:cs typeface="+mn-cs"/>
              </a:rPr>
              <a:t>hauptsächlich deutsche und österreichische Gäste</a:t>
            </a:r>
          </a:p>
        </p:txBody>
      </p:sp>
      <p:grpSp>
        <p:nvGrpSpPr>
          <p:cNvPr id="11" name="Gruppieren 10"/>
          <p:cNvGrpSpPr/>
          <p:nvPr/>
        </p:nvGrpSpPr>
        <p:grpSpPr>
          <a:xfrm>
            <a:off x="10436772" y="5697823"/>
            <a:ext cx="1755228" cy="1160177"/>
            <a:chOff x="10436772" y="5697823"/>
            <a:chExt cx="1755228" cy="1160177"/>
          </a:xfrm>
        </p:grpSpPr>
        <p:pic>
          <p:nvPicPr>
            <p:cNvPr id="12" name="Grafik 11"/>
            <p:cNvPicPr>
              <a:picLocks noChangeAspect="1"/>
            </p:cNvPicPr>
            <p:nvPr/>
          </p:nvPicPr>
          <p:blipFill>
            <a:blip r:embed="rId5"/>
            <a:stretch>
              <a:fillRect/>
            </a:stretch>
          </p:blipFill>
          <p:spPr>
            <a:xfrm>
              <a:off x="10746900" y="5697823"/>
              <a:ext cx="1213799" cy="658811"/>
            </a:xfrm>
            <a:prstGeom prst="rect">
              <a:avLst/>
            </a:prstGeom>
          </p:spPr>
        </p:pic>
        <p:pic>
          <p:nvPicPr>
            <p:cNvPr id="13" name="Grafik 12"/>
            <p:cNvPicPr>
              <a:picLocks noChangeAspect="1"/>
            </p:cNvPicPr>
            <p:nvPr/>
          </p:nvPicPr>
          <p:blipFill>
            <a:blip r:embed="rId6"/>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17168774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0000">
            <a:alpha val="13000"/>
          </a:srgbClr>
        </a:solidFill>
        <a:effectLst/>
      </p:bgPr>
    </p:bg>
    <p:spTree>
      <p:nvGrpSpPr>
        <p:cNvPr id="1" name=""/>
        <p:cNvGrpSpPr/>
        <p:nvPr/>
      </p:nvGrpSpPr>
      <p:grpSpPr>
        <a:xfrm>
          <a:off x="0" y="0"/>
          <a:ext cx="0" cy="0"/>
          <a:chOff x="0" y="0"/>
          <a:chExt cx="0" cy="0"/>
        </a:xfrm>
      </p:grpSpPr>
      <p:sp>
        <p:nvSpPr>
          <p:cNvPr id="2" name="AutoShape 2" descr="Bildergebnis für spanien"/>
          <p:cNvSpPr>
            <a:spLocks noChangeAspect="1" noChangeArrowheads="1"/>
          </p:cNvSpPr>
          <p:nvPr/>
        </p:nvSpPr>
        <p:spPr bwMode="auto">
          <a:xfrm>
            <a:off x="2047436" y="2646034"/>
            <a:ext cx="2382673" cy="23826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3" name="AutoShape 4" descr="Bildergebnis für spani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pic>
        <p:nvPicPr>
          <p:cNvPr id="4" name="Grafik 3"/>
          <p:cNvPicPr>
            <a:picLocks noChangeAspect="1"/>
          </p:cNvPicPr>
          <p:nvPr/>
        </p:nvPicPr>
        <p:blipFill>
          <a:blip r:embed="rId2">
            <a:clrChange>
              <a:clrFrom>
                <a:srgbClr val="FFFFFF"/>
              </a:clrFrom>
              <a:clrTo>
                <a:srgbClr val="FFFFFF">
                  <a:alpha val="0"/>
                </a:srgbClr>
              </a:clrTo>
            </a:clrChange>
          </a:blip>
          <a:stretch>
            <a:fillRect/>
          </a:stretch>
        </p:blipFill>
        <p:spPr>
          <a:xfrm>
            <a:off x="3349677" y="2069889"/>
            <a:ext cx="4575829" cy="4039749"/>
          </a:xfrm>
          <a:prstGeom prst="rect">
            <a:avLst/>
          </a:prstGeom>
        </p:spPr>
      </p:pic>
      <p:sp>
        <p:nvSpPr>
          <p:cNvPr id="5" name="Rechteck 4"/>
          <p:cNvSpPr/>
          <p:nvPr/>
        </p:nvSpPr>
        <p:spPr>
          <a:xfrm>
            <a:off x="2210019" y="869560"/>
            <a:ext cx="6855147" cy="1200329"/>
          </a:xfrm>
          <a:prstGeom prst="rect">
            <a:avLst/>
          </a:prstGeom>
          <a:noFill/>
        </p:spPr>
        <p:txBody>
          <a:bodyPr wrap="square" lIns="91440" tIns="45720" rIns="91440" bIns="45720">
            <a:spAutoFit/>
          </a:bodyPr>
          <a:lstStyle/>
          <a:p>
            <a:pPr algn="ctr"/>
            <a:r>
              <a:rPr lang="de-DE" sz="7200" b="0" cap="none" spc="0" dirty="0" smtClean="0">
                <a:ln w="0"/>
                <a:solidFill>
                  <a:schemeClr val="tx1"/>
                </a:solidFill>
                <a:effectLst>
                  <a:outerShdw blurRad="60007" dist="200025" dir="15000000" sy="30000" kx="-1800000" algn="bl" rotWithShape="0">
                    <a:prstClr val="black">
                      <a:alpha val="32000"/>
                    </a:prstClr>
                  </a:outerShdw>
                </a:effectLst>
              </a:rPr>
              <a:t>SPANIEN</a:t>
            </a:r>
            <a:endParaRPr lang="de-DE" sz="7200" b="0" cap="none" spc="0" dirty="0">
              <a:ln w="0"/>
              <a:solidFill>
                <a:schemeClr val="tx1"/>
              </a:solidFill>
              <a:effectLst>
                <a:outerShdw blurRad="60007" dist="200025" dir="15000000" sy="30000" kx="-1800000" algn="bl" rotWithShape="0">
                  <a:prstClr val="black">
                    <a:alpha val="32000"/>
                  </a:prstClr>
                </a:outerShdw>
              </a:effectLst>
            </a:endParaRPr>
          </a:p>
        </p:txBody>
      </p:sp>
      <p:grpSp>
        <p:nvGrpSpPr>
          <p:cNvPr id="6" name="Gruppieren 5"/>
          <p:cNvGrpSpPr/>
          <p:nvPr/>
        </p:nvGrpSpPr>
        <p:grpSpPr>
          <a:xfrm>
            <a:off x="10436772" y="5697823"/>
            <a:ext cx="1755228" cy="1160177"/>
            <a:chOff x="10436772" y="5697823"/>
            <a:chExt cx="1755228" cy="1160177"/>
          </a:xfrm>
        </p:grpSpPr>
        <p:pic>
          <p:nvPicPr>
            <p:cNvPr id="7" name="Grafik 6"/>
            <p:cNvPicPr>
              <a:picLocks noChangeAspect="1"/>
            </p:cNvPicPr>
            <p:nvPr/>
          </p:nvPicPr>
          <p:blipFill>
            <a:blip r:embed="rId3">
              <a:clrChange>
                <a:clrFrom>
                  <a:srgbClr val="FFFFFF"/>
                </a:clrFrom>
                <a:clrTo>
                  <a:srgbClr val="FFFFFF">
                    <a:alpha val="0"/>
                  </a:srgbClr>
                </a:clrTo>
              </a:clrChange>
            </a:blip>
            <a:stretch>
              <a:fillRect/>
            </a:stretch>
          </p:blipFill>
          <p:spPr>
            <a:xfrm>
              <a:off x="10746900" y="5697823"/>
              <a:ext cx="1213799" cy="658811"/>
            </a:xfrm>
            <a:prstGeom prst="rect">
              <a:avLst/>
            </a:prstGeom>
          </p:spPr>
        </p:pic>
        <p:pic>
          <p:nvPicPr>
            <p:cNvPr id="8" name="Grafik 7"/>
            <p:cNvPicPr>
              <a:picLocks noChangeAspect="1"/>
            </p:cNvPicPr>
            <p:nvPr/>
          </p:nvPicPr>
          <p:blipFill>
            <a:blip r:embed="rId4">
              <a:clrChange>
                <a:clrFrom>
                  <a:srgbClr val="FFFFFF"/>
                </a:clrFrom>
                <a:clrTo>
                  <a:srgbClr val="FFFFFF">
                    <a:alpha val="0"/>
                  </a:srgbClr>
                </a:clrTo>
              </a:clrChange>
            </a:blip>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25467423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C:\Users\kleew\AppData\Local\Microsoft\Windows\INetCache\Content.Word\IMG_5733.jpg">
            <a:extLst>
              <a:ext uri="{FF2B5EF4-FFF2-40B4-BE49-F238E27FC236}">
                <a16:creationId xmlns:a16="http://schemas.microsoft.com/office/drawing/2014/main" xmlns="" id="{FD9D66FA-D042-4820-9470-A79D985EB698}"/>
              </a:ext>
            </a:extLst>
          </p:cNvPr>
          <p:cNvPicPr/>
          <p:nvPr/>
        </p:nvPicPr>
        <p:blipFill>
          <a:blip r:embed="rId2"/>
          <a:srcRect/>
          <a:stretch>
            <a:fillRect/>
          </a:stretch>
        </p:blipFill>
        <p:spPr>
          <a:xfrm rot="5400013">
            <a:off x="2738032" y="938810"/>
            <a:ext cx="6715936" cy="5282220"/>
          </a:xfrm>
          <a:prstGeom prst="rect">
            <a:avLst/>
          </a:prstGeom>
          <a:noFill/>
          <a:ln>
            <a:noFill/>
            <a:prstDash/>
          </a:ln>
        </p:spPr>
      </p:pic>
      <p:sp>
        <p:nvSpPr>
          <p:cNvPr id="2" name="Titel 1">
            <a:extLst>
              <a:ext uri="{FF2B5EF4-FFF2-40B4-BE49-F238E27FC236}">
                <a16:creationId xmlns:a16="http://schemas.microsoft.com/office/drawing/2014/main" xmlns="" id="{401C33BD-9843-4D12-A1A3-BBC1E41E06E6}"/>
              </a:ext>
            </a:extLst>
          </p:cNvPr>
          <p:cNvSpPr>
            <a:spLocks noGrp="1"/>
          </p:cNvSpPr>
          <p:nvPr>
            <p:ph type="ctrTitle"/>
          </p:nvPr>
        </p:nvSpPr>
        <p:spPr/>
        <p:txBody>
          <a:bodyPr/>
          <a:lstStyle/>
          <a:p>
            <a:r>
              <a:rPr lang="de-AT" dirty="0">
                <a:solidFill>
                  <a:srgbClr val="00B0F0"/>
                </a:solidFill>
                <a:latin typeface="Arial Black" panose="020B0A04020102020204" pitchFamily="34" charset="0"/>
              </a:rPr>
              <a:t>Seaside Grand Hotel </a:t>
            </a:r>
            <a:r>
              <a:rPr lang="de-AT" dirty="0" err="1">
                <a:solidFill>
                  <a:srgbClr val="00B0F0"/>
                </a:solidFill>
                <a:latin typeface="Arial Black" panose="020B0A04020102020204" pitchFamily="34" charset="0"/>
              </a:rPr>
              <a:t>Residencia</a:t>
            </a:r>
            <a:r>
              <a:rPr lang="de-AT" dirty="0">
                <a:solidFill>
                  <a:srgbClr val="00B0F0"/>
                </a:solidFill>
                <a:latin typeface="Arial Black" panose="020B0A04020102020204" pitchFamily="34" charset="0"/>
              </a:rPr>
              <a:t>*****</a:t>
            </a:r>
            <a:r>
              <a:rPr lang="de-AT" sz="2800" dirty="0">
                <a:solidFill>
                  <a:srgbClr val="00B0F0"/>
                </a:solidFill>
                <a:latin typeface="Arial Black" panose="020B0A04020102020204" pitchFamily="34" charset="0"/>
              </a:rPr>
              <a:t>GL</a:t>
            </a:r>
            <a:endParaRPr lang="de-AT" dirty="0">
              <a:solidFill>
                <a:srgbClr val="00B0F0"/>
              </a:solidFill>
              <a:latin typeface="Arial Black" panose="020B0A04020102020204" pitchFamily="34" charset="0"/>
            </a:endParaRPr>
          </a:p>
        </p:txBody>
      </p:sp>
      <p:sp>
        <p:nvSpPr>
          <p:cNvPr id="3" name="Untertitel 2">
            <a:extLst>
              <a:ext uri="{FF2B5EF4-FFF2-40B4-BE49-F238E27FC236}">
                <a16:creationId xmlns:a16="http://schemas.microsoft.com/office/drawing/2014/main" xmlns="" id="{D66C76A8-36BA-4D08-90C1-EEC595F7D96F}"/>
              </a:ext>
            </a:extLst>
          </p:cNvPr>
          <p:cNvSpPr>
            <a:spLocks noGrp="1"/>
          </p:cNvSpPr>
          <p:nvPr>
            <p:ph type="subTitle" idx="1"/>
          </p:nvPr>
        </p:nvSpPr>
        <p:spPr>
          <a:xfrm>
            <a:off x="7593367" y="6370305"/>
            <a:ext cx="4598633" cy="487695"/>
          </a:xfrm>
        </p:spPr>
        <p:txBody>
          <a:bodyPr>
            <a:normAutofit/>
          </a:bodyPr>
          <a:lstStyle/>
          <a:p>
            <a:r>
              <a:rPr lang="de-AT" b="1" dirty="0">
                <a:solidFill>
                  <a:srgbClr val="00B0F0"/>
                </a:solidFill>
              </a:rPr>
              <a:t>Johanna Zerava &amp; Sandra </a:t>
            </a:r>
            <a:r>
              <a:rPr lang="de-AT" b="1" dirty="0" err="1">
                <a:solidFill>
                  <a:srgbClr val="00B0F0"/>
                </a:solidFill>
              </a:rPr>
              <a:t>Kleewein</a:t>
            </a:r>
            <a:endParaRPr lang="de-AT" b="1" dirty="0">
              <a:solidFill>
                <a:srgbClr val="00B0F0"/>
              </a:solidFill>
            </a:endParaRPr>
          </a:p>
        </p:txBody>
      </p:sp>
    </p:spTree>
    <p:extLst>
      <p:ext uri="{BB962C8B-B14F-4D97-AF65-F5344CB8AC3E}">
        <p14:creationId xmlns:p14="http://schemas.microsoft.com/office/powerpoint/2010/main" val="15624310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F9A8D31-B085-4D8C-9F98-CA38E3BB1A9F}"/>
              </a:ext>
            </a:extLst>
          </p:cNvPr>
          <p:cNvSpPr>
            <a:spLocks noGrp="1"/>
          </p:cNvSpPr>
          <p:nvPr>
            <p:ph type="title"/>
          </p:nvPr>
        </p:nvSpPr>
        <p:spPr/>
        <p:txBody>
          <a:bodyPr>
            <a:normAutofit/>
          </a:bodyPr>
          <a:lstStyle/>
          <a:p>
            <a:r>
              <a:rPr lang="de-AT" sz="4000" dirty="0">
                <a:solidFill>
                  <a:srgbClr val="00B0F0"/>
                </a:solidFill>
                <a:latin typeface="Arial Black" panose="020B0A04020102020204" pitchFamily="34" charset="0"/>
              </a:rPr>
              <a:t>Seaside Grand Hotel </a:t>
            </a:r>
            <a:r>
              <a:rPr lang="de-AT" sz="4000" dirty="0" err="1">
                <a:solidFill>
                  <a:srgbClr val="00B0F0"/>
                </a:solidFill>
                <a:latin typeface="Arial Black" panose="020B0A04020102020204" pitchFamily="34" charset="0"/>
              </a:rPr>
              <a:t>Residencia</a:t>
            </a:r>
            <a:r>
              <a:rPr lang="de-AT" sz="4000" dirty="0">
                <a:solidFill>
                  <a:srgbClr val="00B0F0"/>
                </a:solidFill>
                <a:latin typeface="Arial Black" panose="020B0A04020102020204" pitchFamily="34" charset="0"/>
              </a:rPr>
              <a:t> – Gran Canaria</a:t>
            </a:r>
          </a:p>
        </p:txBody>
      </p:sp>
      <p:sp>
        <p:nvSpPr>
          <p:cNvPr id="3" name="Inhaltsplatzhalter 2">
            <a:extLst>
              <a:ext uri="{FF2B5EF4-FFF2-40B4-BE49-F238E27FC236}">
                <a16:creationId xmlns:a16="http://schemas.microsoft.com/office/drawing/2014/main" xmlns="" id="{1D6C1E39-28DD-4D62-8BEE-C1E13EBCAF04}"/>
              </a:ext>
            </a:extLst>
          </p:cNvPr>
          <p:cNvSpPr>
            <a:spLocks noGrp="1"/>
          </p:cNvSpPr>
          <p:nvPr>
            <p:ph idx="1"/>
          </p:nvPr>
        </p:nvSpPr>
        <p:spPr/>
        <p:txBody>
          <a:bodyPr>
            <a:normAutofit/>
          </a:bodyPr>
          <a:lstStyle/>
          <a:p>
            <a:r>
              <a:rPr lang="de-AT" sz="2000" dirty="0"/>
              <a:t>Einsatzbereich Restaurant &amp; Pool- bzw. </a:t>
            </a:r>
            <a:r>
              <a:rPr lang="de-AT" sz="2000" dirty="0" err="1"/>
              <a:t>Pianobar</a:t>
            </a:r>
            <a:endParaRPr lang="de-AT" sz="2000" dirty="0"/>
          </a:p>
          <a:p>
            <a:r>
              <a:rPr lang="de-AT" sz="2000" dirty="0"/>
              <a:t>viel praktisches Wissen dazugewonnen (vor allem für Abschlussprüfung hilfreich)</a:t>
            </a:r>
          </a:p>
          <a:p>
            <a:r>
              <a:rPr lang="de-AT" sz="2000" dirty="0"/>
              <a:t>Spanisch gelernt</a:t>
            </a:r>
          </a:p>
          <a:p>
            <a:r>
              <a:rPr lang="de-AT" sz="2000" dirty="0"/>
              <a:t>Viele neue Kontakte &amp; Erfahrungen die man bei Inlandspraktikum nicht sammeln kann</a:t>
            </a:r>
          </a:p>
          <a:p>
            <a:r>
              <a:rPr lang="de-AT" sz="2000" dirty="0"/>
              <a:t>Immer schönes Wetter</a:t>
            </a:r>
          </a:p>
          <a:p>
            <a:r>
              <a:rPr lang="de-AT" sz="2000" dirty="0"/>
              <a:t>Abwechslungsreiche Freizeitmöglichkeiten</a:t>
            </a:r>
          </a:p>
        </p:txBody>
      </p:sp>
      <p:pic>
        <p:nvPicPr>
          <p:cNvPr id="4" name="Grafik 3" descr="C:\Users\kleew\AppData\Local\Microsoft\Windows\INetCache\Content.Word\IMG_5029.jpg">
            <a:extLst>
              <a:ext uri="{FF2B5EF4-FFF2-40B4-BE49-F238E27FC236}">
                <a16:creationId xmlns:a16="http://schemas.microsoft.com/office/drawing/2014/main" xmlns="" id="{37A7A8C1-2FBA-4FED-ADCD-826AF5F0D1D8}"/>
              </a:ext>
            </a:extLst>
          </p:cNvPr>
          <p:cNvPicPr/>
          <p:nvPr/>
        </p:nvPicPr>
        <p:blipFill>
          <a:blip r:embed="rId2"/>
          <a:srcRect/>
          <a:stretch>
            <a:fillRect/>
          </a:stretch>
        </p:blipFill>
        <p:spPr>
          <a:xfrm rot="5400013">
            <a:off x="9056200" y="1086626"/>
            <a:ext cx="3191520" cy="2605073"/>
          </a:xfrm>
          <a:prstGeom prst="rect">
            <a:avLst/>
          </a:prstGeom>
          <a:noFill/>
          <a:ln>
            <a:noFill/>
            <a:prstDash/>
          </a:ln>
        </p:spPr>
      </p:pic>
      <p:pic>
        <p:nvPicPr>
          <p:cNvPr id="7" name="Grafik 6">
            <a:extLst>
              <a:ext uri="{FF2B5EF4-FFF2-40B4-BE49-F238E27FC236}">
                <a16:creationId xmlns:a16="http://schemas.microsoft.com/office/drawing/2014/main" xmlns="" id="{BE669CEA-8543-49F7-9B88-F9BE485E4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449" y="4640555"/>
            <a:ext cx="4597352" cy="2087572"/>
          </a:xfrm>
          <a:prstGeom prst="rect">
            <a:avLst/>
          </a:prstGeom>
        </p:spPr>
      </p:pic>
    </p:spTree>
    <p:extLst>
      <p:ext uri="{BB962C8B-B14F-4D97-AF65-F5344CB8AC3E}">
        <p14:creationId xmlns:p14="http://schemas.microsoft.com/office/powerpoint/2010/main" val="12710409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6" name="Picture 12" descr="Bildergebnis für hapim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9790" y="951855"/>
            <a:ext cx="7712420" cy="4415274"/>
          </a:xfrm>
          <a:prstGeom prst="rect">
            <a:avLst/>
          </a:prstGeom>
          <a:noFill/>
          <a:extLst>
            <a:ext uri="{909E8E84-426E-40DD-AFC4-6F175D3DCCD1}">
              <a14:hiddenFill xmlns:a14="http://schemas.microsoft.com/office/drawing/2010/main">
                <a:solidFill>
                  <a:srgbClr val="FFFFFF"/>
                </a:solidFill>
              </a14:hiddenFill>
            </a:ext>
          </a:extLst>
        </p:spPr>
      </p:pic>
      <p:sp>
        <p:nvSpPr>
          <p:cNvPr id="7" name="Untertitel 6"/>
          <p:cNvSpPr>
            <a:spLocks noGrp="1"/>
          </p:cNvSpPr>
          <p:nvPr>
            <p:ph type="subTitle" idx="1"/>
          </p:nvPr>
        </p:nvSpPr>
        <p:spPr/>
        <p:txBody>
          <a:bodyPr/>
          <a:lstStyle/>
          <a:p>
            <a:endParaRPr lang="de-DE"/>
          </a:p>
        </p:txBody>
      </p:sp>
      <p:grpSp>
        <p:nvGrpSpPr>
          <p:cNvPr id="5" name="Gruppieren 4"/>
          <p:cNvGrpSpPr/>
          <p:nvPr/>
        </p:nvGrpSpPr>
        <p:grpSpPr>
          <a:xfrm>
            <a:off x="10436772" y="5697823"/>
            <a:ext cx="1755228" cy="1160177"/>
            <a:chOff x="10436772" y="5697823"/>
            <a:chExt cx="1755228" cy="1160177"/>
          </a:xfrm>
        </p:grpSpPr>
        <p:pic>
          <p:nvPicPr>
            <p:cNvPr id="8" name="Grafik 7"/>
            <p:cNvPicPr>
              <a:picLocks noChangeAspect="1"/>
            </p:cNvPicPr>
            <p:nvPr/>
          </p:nvPicPr>
          <p:blipFill>
            <a:blip r:embed="rId4">
              <a:clrChange>
                <a:clrFrom>
                  <a:srgbClr val="FFFFFF"/>
                </a:clrFrom>
                <a:clrTo>
                  <a:srgbClr val="FFFFFF">
                    <a:alpha val="0"/>
                  </a:srgbClr>
                </a:clrTo>
              </a:clrChange>
            </a:blip>
            <a:stretch>
              <a:fillRect/>
            </a:stretch>
          </p:blipFill>
          <p:spPr>
            <a:xfrm>
              <a:off x="10746900" y="5697823"/>
              <a:ext cx="1213799" cy="658811"/>
            </a:xfrm>
            <a:prstGeom prst="rect">
              <a:avLst/>
            </a:prstGeom>
          </p:spPr>
        </p:pic>
        <p:pic>
          <p:nvPicPr>
            <p:cNvPr id="9" name="Grafik 8"/>
            <p:cNvPicPr>
              <a:picLocks noChangeAspect="1"/>
            </p:cNvPicPr>
            <p:nvPr/>
          </p:nvPicPr>
          <p:blipFill>
            <a:blip r:embed="rId5">
              <a:clrChange>
                <a:clrFrom>
                  <a:srgbClr val="FFFFFF"/>
                </a:clrFrom>
                <a:clrTo>
                  <a:srgbClr val="FFFFFF">
                    <a:alpha val="0"/>
                  </a:srgbClr>
                </a:clrTo>
              </a:clrChange>
            </a:blip>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9194959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Praktikum in Bremen mit Erasmus +</a:t>
            </a:r>
            <a:endParaRPr lang="de-DE" dirty="0"/>
          </a:p>
        </p:txBody>
      </p:sp>
      <p:sp>
        <p:nvSpPr>
          <p:cNvPr id="3" name="Untertitel 2"/>
          <p:cNvSpPr>
            <a:spLocks noGrp="1"/>
          </p:cNvSpPr>
          <p:nvPr>
            <p:ph type="subTitle" idx="1"/>
          </p:nvPr>
        </p:nvSpPr>
        <p:spPr/>
        <p:txBody>
          <a:bodyPr/>
          <a:lstStyle/>
          <a:p>
            <a:r>
              <a:rPr lang="de-DE" dirty="0" smtClean="0"/>
              <a:t>Joanna, Annalena, Stefanie, Sandra</a:t>
            </a:r>
            <a:endParaRPr lang="de-DE" dirty="0"/>
          </a:p>
        </p:txBody>
      </p:sp>
    </p:spTree>
    <p:extLst>
      <p:ext uri="{BB962C8B-B14F-4D97-AF65-F5344CB8AC3E}">
        <p14:creationId xmlns:p14="http://schemas.microsoft.com/office/powerpoint/2010/main" val="555920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Luca </a:t>
            </a:r>
            <a:r>
              <a:rPr lang="de-DE" dirty="0" err="1"/>
              <a:t>Rella</a:t>
            </a:r>
            <a:r>
              <a:rPr lang="de-DE" dirty="0"/>
              <a:t> &amp; Nina Berger</a:t>
            </a:r>
          </a:p>
        </p:txBody>
      </p:sp>
      <p:sp>
        <p:nvSpPr>
          <p:cNvPr id="3" name="Inhaltsplatzhalter 2"/>
          <p:cNvSpPr>
            <a:spLocks noGrp="1"/>
          </p:cNvSpPr>
          <p:nvPr>
            <p:ph idx="1"/>
          </p:nvPr>
        </p:nvSpPr>
        <p:spPr/>
        <p:txBody>
          <a:bodyPr/>
          <a:lstStyle/>
          <a:p>
            <a:r>
              <a:rPr lang="de-DE" dirty="0"/>
              <a:t>Das Resort befindet sich auf einem Hang über der Stadt </a:t>
            </a:r>
            <a:r>
              <a:rPr lang="de-DE" dirty="0" err="1"/>
              <a:t>Platja</a:t>
            </a:r>
            <a:r>
              <a:rPr lang="de-DE" dirty="0"/>
              <a:t> </a:t>
            </a:r>
            <a:r>
              <a:rPr lang="de-DE" dirty="0" err="1" smtClean="0"/>
              <a:t>d‘Aro</a:t>
            </a:r>
            <a:r>
              <a:rPr lang="de-DE" dirty="0" smtClean="0"/>
              <a:t> an der Costa </a:t>
            </a:r>
            <a:r>
              <a:rPr lang="de-DE" smtClean="0"/>
              <a:t>Brava</a:t>
            </a:r>
            <a:endParaRPr lang="de-DE" dirty="0"/>
          </a:p>
          <a:p>
            <a:r>
              <a:rPr lang="de-DE" dirty="0"/>
              <a:t>Wir waren beide als Animateure für Kinder, Jugendliche bzw. Erwachsene zuständig</a:t>
            </a:r>
          </a:p>
          <a:p>
            <a:r>
              <a:rPr lang="de-DE" dirty="0"/>
              <a:t>Arbeitszeitraum: 01.07.2016 – 31.08.2016</a:t>
            </a:r>
          </a:p>
          <a:p>
            <a:r>
              <a:rPr lang="de-DE" dirty="0"/>
              <a:t>Es war eine gute Erfahrung und wir haben viel </a:t>
            </a:r>
            <a:r>
              <a:rPr lang="de-DE" dirty="0" smtClean="0"/>
              <a:t>gelernt</a:t>
            </a:r>
            <a:endParaRPr lang="de-DE" dirty="0"/>
          </a:p>
        </p:txBody>
      </p:sp>
      <p:grpSp>
        <p:nvGrpSpPr>
          <p:cNvPr id="4" name="Gruppieren 3"/>
          <p:cNvGrpSpPr/>
          <p:nvPr/>
        </p:nvGrpSpPr>
        <p:grpSpPr>
          <a:xfrm>
            <a:off x="10436772" y="5697823"/>
            <a:ext cx="1755228" cy="1160177"/>
            <a:chOff x="10436772" y="5697823"/>
            <a:chExt cx="1755228" cy="1160177"/>
          </a:xfrm>
        </p:grpSpPr>
        <p:pic>
          <p:nvPicPr>
            <p:cNvPr id="5" name="Grafik 4"/>
            <p:cNvPicPr>
              <a:picLocks noChangeAspect="1"/>
            </p:cNvPicPr>
            <p:nvPr/>
          </p:nvPicPr>
          <p:blipFill>
            <a:blip r:embed="rId2">
              <a:clrChange>
                <a:clrFrom>
                  <a:srgbClr val="FFFFFF"/>
                </a:clrFrom>
                <a:clrTo>
                  <a:srgbClr val="FFFFFF">
                    <a:alpha val="0"/>
                  </a:srgbClr>
                </a:clrTo>
              </a:clrChange>
            </a:blip>
            <a:stretch>
              <a:fillRect/>
            </a:stretch>
          </p:blipFill>
          <p:spPr>
            <a:xfrm>
              <a:off x="10746900" y="5697823"/>
              <a:ext cx="1213799" cy="658811"/>
            </a:xfrm>
            <a:prstGeom prst="rect">
              <a:avLst/>
            </a:prstGeom>
          </p:spPr>
        </p:pic>
        <p:pic>
          <p:nvPicPr>
            <p:cNvPr id="6" name="Grafik 5"/>
            <p:cNvPicPr>
              <a:picLocks noChangeAspect="1"/>
            </p:cNvPicPr>
            <p:nvPr/>
          </p:nvPicPr>
          <p:blipFill>
            <a:blip r:embed="rId3">
              <a:clrChange>
                <a:clrFrom>
                  <a:srgbClr val="FFFFFF"/>
                </a:clrFrom>
                <a:clrTo>
                  <a:srgbClr val="FFFFFF">
                    <a:alpha val="0"/>
                  </a:srgbClr>
                </a:clrTo>
              </a:clrChange>
            </a:blip>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3423950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e-DE" dirty="0" err="1"/>
              <a:t>Platja</a:t>
            </a:r>
            <a:r>
              <a:rPr lang="de-DE" dirty="0"/>
              <a:t> </a:t>
            </a:r>
            <a:r>
              <a:rPr lang="de-DE" dirty="0" err="1"/>
              <a:t>d‘aro</a:t>
            </a:r>
            <a:endParaRPr lang="de-DE" dirty="0"/>
          </a:p>
        </p:txBody>
      </p:sp>
      <p:pic>
        <p:nvPicPr>
          <p:cNvPr id="7" name="Inhaltsplatzhalt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690688"/>
            <a:ext cx="10515600" cy="3768156"/>
          </a:xfrm>
        </p:spPr>
      </p:pic>
      <p:sp>
        <p:nvSpPr>
          <p:cNvPr id="6" name="Untertitel 2"/>
          <p:cNvSpPr txBox="1">
            <a:spLocks/>
          </p:cNvSpPr>
          <p:nvPr/>
        </p:nvSpPr>
        <p:spPr>
          <a:xfrm>
            <a:off x="3975653" y="6235148"/>
            <a:ext cx="5486399" cy="861392"/>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4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9800" b="0" i="0" u="none" strike="noStrike" kern="1200" cap="all" spc="0" normalizeH="0" baseline="0" noProof="0" dirty="0">
                <a:ln>
                  <a:noFill/>
                </a:ln>
                <a:solidFill>
                  <a:prstClr val="black"/>
                </a:solidFill>
                <a:effectLst/>
                <a:uLnTx/>
                <a:uFillTx/>
                <a:latin typeface="Gill Sans MT" panose="020B0502020104020203"/>
                <a:ea typeface="+mn-ea"/>
                <a:cs typeface="+mn-cs"/>
              </a:rPr>
              <a:t>Luca </a:t>
            </a:r>
            <a:r>
              <a:rPr kumimoji="0" lang="de-DE" sz="9800" b="0" i="0" u="none" strike="noStrike" kern="1200" cap="all" spc="0" normalizeH="0" baseline="0" noProof="0" dirty="0" err="1">
                <a:ln>
                  <a:noFill/>
                </a:ln>
                <a:solidFill>
                  <a:prstClr val="black"/>
                </a:solidFill>
                <a:effectLst/>
                <a:uLnTx/>
                <a:uFillTx/>
                <a:latin typeface="Gill Sans MT" panose="020B0502020104020203"/>
                <a:ea typeface="+mn-ea"/>
                <a:cs typeface="+mn-cs"/>
              </a:rPr>
              <a:t>Rella</a:t>
            </a:r>
            <a:r>
              <a:rPr kumimoji="0" lang="de-DE" sz="9800" b="0" i="0" u="none" strike="noStrike" kern="1200" cap="all" spc="0" normalizeH="0" baseline="0" noProof="0" dirty="0">
                <a:ln>
                  <a:noFill/>
                </a:ln>
                <a:solidFill>
                  <a:prstClr val="black"/>
                </a:solidFill>
                <a:effectLst/>
                <a:uLnTx/>
                <a:uFillTx/>
                <a:latin typeface="Gill Sans MT" panose="020B0502020104020203"/>
                <a:ea typeface="+mn-ea"/>
                <a:cs typeface="+mn-cs"/>
              </a:rPr>
              <a:t> &amp; Nina Berger</a:t>
            </a:r>
          </a:p>
        </p:txBody>
      </p:sp>
      <p:grpSp>
        <p:nvGrpSpPr>
          <p:cNvPr id="5" name="Gruppieren 4"/>
          <p:cNvGrpSpPr/>
          <p:nvPr/>
        </p:nvGrpSpPr>
        <p:grpSpPr>
          <a:xfrm>
            <a:off x="10436772" y="5697823"/>
            <a:ext cx="1755228" cy="1160177"/>
            <a:chOff x="10436772" y="5697823"/>
            <a:chExt cx="1755228" cy="1160177"/>
          </a:xfrm>
        </p:grpSpPr>
        <p:pic>
          <p:nvPicPr>
            <p:cNvPr id="8" name="Grafik 7"/>
            <p:cNvPicPr>
              <a:picLocks noChangeAspect="1"/>
            </p:cNvPicPr>
            <p:nvPr/>
          </p:nvPicPr>
          <p:blipFill>
            <a:blip r:embed="rId3">
              <a:clrChange>
                <a:clrFrom>
                  <a:srgbClr val="FFFFFF"/>
                </a:clrFrom>
                <a:clrTo>
                  <a:srgbClr val="FFFFFF">
                    <a:alpha val="0"/>
                  </a:srgbClr>
                </a:clrTo>
              </a:clrChange>
            </a:blip>
            <a:stretch>
              <a:fillRect/>
            </a:stretch>
          </p:blipFill>
          <p:spPr>
            <a:xfrm>
              <a:off x="10746900" y="5697823"/>
              <a:ext cx="1213799" cy="658811"/>
            </a:xfrm>
            <a:prstGeom prst="rect">
              <a:avLst/>
            </a:prstGeom>
          </p:spPr>
        </p:pic>
        <p:pic>
          <p:nvPicPr>
            <p:cNvPr id="9" name="Grafik 8"/>
            <p:cNvPicPr>
              <a:picLocks noChangeAspect="1"/>
            </p:cNvPicPr>
            <p:nvPr/>
          </p:nvPicPr>
          <p:blipFill>
            <a:blip r:embed="rId4">
              <a:clrChange>
                <a:clrFrom>
                  <a:srgbClr val="FFFFFF"/>
                </a:clrFrom>
                <a:clrTo>
                  <a:srgbClr val="FFFFFF">
                    <a:alpha val="0"/>
                  </a:srgbClr>
                </a:clrTo>
              </a:clrChange>
            </a:blip>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41950321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e-DE" dirty="0" err="1"/>
              <a:t>Hapimag</a:t>
            </a:r>
            <a:r>
              <a:rPr lang="de-DE" dirty="0"/>
              <a:t> Resort Mas </a:t>
            </a:r>
            <a:r>
              <a:rPr lang="de-DE" dirty="0" err="1"/>
              <a:t>Nou</a:t>
            </a:r>
            <a:endParaRPr lang="de-DE" dirty="0"/>
          </a:p>
        </p:txBody>
      </p:sp>
      <p:pic>
        <p:nvPicPr>
          <p:cNvPr id="3" name="Inhaltsplatzhalt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8" y="1645270"/>
            <a:ext cx="5801784" cy="4351338"/>
          </a:xfrm>
        </p:spPr>
      </p:pic>
      <p:sp>
        <p:nvSpPr>
          <p:cNvPr id="6" name="Untertitel 2"/>
          <p:cNvSpPr txBox="1">
            <a:spLocks/>
          </p:cNvSpPr>
          <p:nvPr/>
        </p:nvSpPr>
        <p:spPr>
          <a:xfrm>
            <a:off x="3988905" y="6329480"/>
            <a:ext cx="5486399" cy="861392"/>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2400" dirty="0"/>
          </a:p>
          <a:p>
            <a:pPr marL="0" indent="0">
              <a:lnSpc>
                <a:spcPct val="110000"/>
              </a:lnSpc>
              <a:spcBef>
                <a:spcPct val="0"/>
              </a:spcBef>
              <a:buNone/>
            </a:pPr>
            <a:r>
              <a:rPr lang="de-DE" sz="9800" cap="all" dirty="0">
                <a:latin typeface="+mj-lt"/>
                <a:ea typeface="+mj-ea"/>
                <a:cs typeface="+mj-cs"/>
              </a:rPr>
              <a:t>Luca </a:t>
            </a:r>
            <a:r>
              <a:rPr lang="de-DE" sz="9800" cap="all" dirty="0" err="1">
                <a:latin typeface="+mj-lt"/>
                <a:ea typeface="+mj-ea"/>
                <a:cs typeface="+mj-cs"/>
              </a:rPr>
              <a:t>Rella</a:t>
            </a:r>
            <a:r>
              <a:rPr lang="de-DE" sz="9800" cap="all" dirty="0">
                <a:latin typeface="+mj-lt"/>
                <a:ea typeface="+mj-ea"/>
                <a:cs typeface="+mj-cs"/>
              </a:rPr>
              <a:t> &amp; Nina Berger</a:t>
            </a:r>
          </a:p>
        </p:txBody>
      </p:sp>
      <p:sp>
        <p:nvSpPr>
          <p:cNvPr id="5" name="Textfeld 4"/>
          <p:cNvSpPr txBox="1"/>
          <p:nvPr/>
        </p:nvSpPr>
        <p:spPr>
          <a:xfrm>
            <a:off x="9256177" y="3048018"/>
            <a:ext cx="2968487" cy="1754326"/>
          </a:xfrm>
          <a:prstGeom prst="rect">
            <a:avLst/>
          </a:prstGeom>
          <a:noFill/>
        </p:spPr>
        <p:txBody>
          <a:bodyPr wrap="square" rtlCol="0">
            <a:spAutoFit/>
          </a:bodyPr>
          <a:lstStyle/>
          <a:p>
            <a:r>
              <a:rPr lang="de-DE" sz="3600" dirty="0"/>
              <a:t>„Draco </a:t>
            </a:r>
            <a:r>
              <a:rPr lang="de-DE" sz="3600" dirty="0" err="1"/>
              <a:t>Hapi</a:t>
            </a:r>
            <a:r>
              <a:rPr lang="de-DE" sz="3600" dirty="0"/>
              <a:t>“ und seine Freundin</a:t>
            </a:r>
          </a:p>
        </p:txBody>
      </p:sp>
      <p:grpSp>
        <p:nvGrpSpPr>
          <p:cNvPr id="7" name="Gruppieren 6"/>
          <p:cNvGrpSpPr/>
          <p:nvPr/>
        </p:nvGrpSpPr>
        <p:grpSpPr>
          <a:xfrm>
            <a:off x="10436772" y="5697823"/>
            <a:ext cx="1755228" cy="1160177"/>
            <a:chOff x="10436772" y="5697823"/>
            <a:chExt cx="1755228" cy="1160177"/>
          </a:xfrm>
        </p:grpSpPr>
        <p:pic>
          <p:nvPicPr>
            <p:cNvPr id="8" name="Grafik 7"/>
            <p:cNvPicPr>
              <a:picLocks noChangeAspect="1"/>
            </p:cNvPicPr>
            <p:nvPr/>
          </p:nvPicPr>
          <p:blipFill>
            <a:blip r:embed="rId3">
              <a:clrChange>
                <a:clrFrom>
                  <a:srgbClr val="FFFFFF"/>
                </a:clrFrom>
                <a:clrTo>
                  <a:srgbClr val="FFFFFF">
                    <a:alpha val="0"/>
                  </a:srgbClr>
                </a:clrTo>
              </a:clrChange>
            </a:blip>
            <a:stretch>
              <a:fillRect/>
            </a:stretch>
          </p:blipFill>
          <p:spPr>
            <a:xfrm>
              <a:off x="10746900" y="5697823"/>
              <a:ext cx="1213799" cy="658811"/>
            </a:xfrm>
            <a:prstGeom prst="rect">
              <a:avLst/>
            </a:prstGeom>
          </p:spPr>
        </p:pic>
        <p:pic>
          <p:nvPicPr>
            <p:cNvPr id="9" name="Grafik 8"/>
            <p:cNvPicPr>
              <a:picLocks noChangeAspect="1"/>
            </p:cNvPicPr>
            <p:nvPr/>
          </p:nvPicPr>
          <p:blipFill>
            <a:blip r:embed="rId4">
              <a:clrChange>
                <a:clrFrom>
                  <a:srgbClr val="FFFFFF"/>
                </a:clrFrom>
                <a:clrTo>
                  <a:srgbClr val="FFFFFF">
                    <a:alpha val="0"/>
                  </a:srgbClr>
                </a:clrTo>
              </a:clrChange>
            </a:blip>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4848932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ldergebnis für portug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5283"/>
            <a:ext cx="12192000" cy="4792717"/>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0" y="844667"/>
            <a:ext cx="3168869" cy="1015663"/>
          </a:xfrm>
          <a:prstGeom prst="rect">
            <a:avLst/>
          </a:prstGeom>
          <a:noFill/>
        </p:spPr>
        <p:txBody>
          <a:bodyPr wrap="square" rtlCol="0">
            <a:spAutoFit/>
          </a:bodyPr>
          <a:lstStyle/>
          <a:p>
            <a:r>
              <a:rPr lang="de-DE" sz="6000" dirty="0" smtClean="0"/>
              <a:t>Portugal</a:t>
            </a:r>
            <a:endParaRPr lang="de-AT" sz="6000" dirty="0"/>
          </a:p>
        </p:txBody>
      </p:sp>
      <p:pic>
        <p:nvPicPr>
          <p:cNvPr id="2054" name="Picture 6" descr="Bildergebnis für portug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894730">
            <a:off x="10081745" y="-223133"/>
            <a:ext cx="1853629" cy="250808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ieren 4"/>
          <p:cNvGrpSpPr/>
          <p:nvPr/>
        </p:nvGrpSpPr>
        <p:grpSpPr>
          <a:xfrm>
            <a:off x="10436772" y="5697823"/>
            <a:ext cx="1755228" cy="1160177"/>
            <a:chOff x="10436772" y="5697823"/>
            <a:chExt cx="1755228" cy="1160177"/>
          </a:xfrm>
        </p:grpSpPr>
        <p:pic>
          <p:nvPicPr>
            <p:cNvPr id="6" name="Grafik 5"/>
            <p:cNvPicPr>
              <a:picLocks noChangeAspect="1"/>
            </p:cNvPicPr>
            <p:nvPr/>
          </p:nvPicPr>
          <p:blipFill>
            <a:blip r:embed="rId4">
              <a:clrChange>
                <a:clrFrom>
                  <a:srgbClr val="FFFFFF"/>
                </a:clrFrom>
                <a:clrTo>
                  <a:srgbClr val="FFFFFF">
                    <a:alpha val="0"/>
                  </a:srgbClr>
                </a:clrTo>
              </a:clrChange>
            </a:blip>
            <a:stretch>
              <a:fillRect/>
            </a:stretch>
          </p:blipFill>
          <p:spPr>
            <a:xfrm>
              <a:off x="10746900" y="5697823"/>
              <a:ext cx="1213799" cy="658811"/>
            </a:xfrm>
            <a:prstGeom prst="rect">
              <a:avLst/>
            </a:prstGeom>
          </p:spPr>
        </p:pic>
        <p:pic>
          <p:nvPicPr>
            <p:cNvPr id="7" name="Grafik 6"/>
            <p:cNvPicPr>
              <a:picLocks noChangeAspect="1"/>
            </p:cNvPicPr>
            <p:nvPr/>
          </p:nvPicPr>
          <p:blipFill>
            <a:blip r:embed="rId5">
              <a:clrChange>
                <a:clrFrom>
                  <a:srgbClr val="FFFFFF"/>
                </a:clrFrom>
                <a:clrTo>
                  <a:srgbClr val="FFFFFF">
                    <a:alpha val="0"/>
                  </a:srgbClr>
                </a:clrTo>
              </a:clrChange>
            </a:blip>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1625606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7957" y="365125"/>
            <a:ext cx="10515600" cy="1325563"/>
          </a:xfrm>
        </p:spPr>
        <p:txBody>
          <a:bodyPr/>
          <a:lstStyle/>
          <a:p>
            <a:r>
              <a:rPr lang="de-DE" dirty="0" err="1" smtClean="0"/>
              <a:t>Galoresort</a:t>
            </a:r>
            <a:r>
              <a:rPr lang="de-DE" dirty="0" smtClean="0"/>
              <a:t> auf Madeira</a:t>
            </a:r>
            <a:br>
              <a:rPr lang="de-DE" dirty="0" smtClean="0"/>
            </a:br>
            <a:endParaRPr lang="de-AT" dirty="0"/>
          </a:p>
        </p:txBody>
      </p:sp>
      <p:sp>
        <p:nvSpPr>
          <p:cNvPr id="3" name="Untertitel 2"/>
          <p:cNvSpPr>
            <a:spLocks noGrp="1"/>
          </p:cNvSpPr>
          <p:nvPr>
            <p:ph idx="1"/>
          </p:nvPr>
        </p:nvSpPr>
        <p:spPr>
          <a:xfrm>
            <a:off x="527957" y="1531711"/>
            <a:ext cx="6607629" cy="5016046"/>
          </a:xfrm>
        </p:spPr>
        <p:txBody>
          <a:bodyPr>
            <a:noAutofit/>
          </a:bodyPr>
          <a:lstStyle/>
          <a:p>
            <a:pPr algn="l"/>
            <a:r>
              <a:rPr lang="de-DE" sz="1800" dirty="0" smtClean="0"/>
              <a:t>Mein Name ist Beatrice </a:t>
            </a:r>
            <a:r>
              <a:rPr lang="de-DE" sz="1800" dirty="0" err="1" smtClean="0"/>
              <a:t>Teppan</a:t>
            </a:r>
            <a:r>
              <a:rPr lang="de-DE" sz="1800" dirty="0" smtClean="0"/>
              <a:t> und ich verbrachte meine Praktikumszeit auf der wunderschönen Insel Madeira im </a:t>
            </a:r>
            <a:r>
              <a:rPr lang="de-DE" sz="1800" dirty="0" err="1" smtClean="0"/>
              <a:t>Galoresort</a:t>
            </a:r>
            <a:r>
              <a:rPr lang="de-DE" sz="1800" dirty="0" smtClean="0"/>
              <a:t> Hotel.</a:t>
            </a:r>
          </a:p>
          <a:p>
            <a:pPr marL="0" indent="0" algn="l">
              <a:buNone/>
            </a:pPr>
            <a:endParaRPr lang="de-DE" sz="1800" dirty="0" smtClean="0"/>
          </a:p>
          <a:p>
            <a:pPr algn="l"/>
            <a:r>
              <a:rPr lang="de-DE" sz="1800" dirty="0" smtClean="0"/>
              <a:t>Dort konnte ich nicht nur meine Sprachkenntnisse verbessern sondern auch viele praktische Erfahrungen sammeln.</a:t>
            </a:r>
          </a:p>
          <a:p>
            <a:pPr marL="0" indent="0" algn="l">
              <a:buNone/>
            </a:pPr>
            <a:endParaRPr lang="de-DE" sz="1800" dirty="0" smtClean="0"/>
          </a:p>
          <a:p>
            <a:pPr algn="l"/>
            <a:r>
              <a:rPr lang="de-DE" sz="1800" dirty="0" smtClean="0"/>
              <a:t>Mein Chef und meine Kollegen waren stets freundlich und so konnte ich viele neue Bekanntschaften knüpfen.</a:t>
            </a:r>
          </a:p>
          <a:p>
            <a:pPr marL="0" indent="0" algn="l">
              <a:buNone/>
            </a:pPr>
            <a:endParaRPr lang="de-DE" sz="1800" dirty="0" smtClean="0"/>
          </a:p>
          <a:p>
            <a:pPr algn="l"/>
            <a:r>
              <a:rPr lang="de-DE" sz="1800" dirty="0" smtClean="0"/>
              <a:t>Es war eine wirklich tolle Zeit und ich hoffe, dass ich noch einmal so etwas Tolles erleben kann.</a:t>
            </a:r>
            <a:endParaRPr lang="de-AT" sz="1800" dirty="0"/>
          </a:p>
        </p:txBody>
      </p:sp>
      <p:pic>
        <p:nvPicPr>
          <p:cNvPr id="4" name="Grafik 3"/>
          <p:cNvPicPr>
            <a:picLocks noChangeAspect="1"/>
          </p:cNvPicPr>
          <p:nvPr/>
        </p:nvPicPr>
        <p:blipFill>
          <a:blip r:embed="rId2"/>
          <a:stretch>
            <a:fillRect/>
          </a:stretch>
        </p:blipFill>
        <p:spPr>
          <a:xfrm>
            <a:off x="7135586" y="1531711"/>
            <a:ext cx="4580845" cy="2290423"/>
          </a:xfrm>
          <a:prstGeom prst="rect">
            <a:avLst/>
          </a:prstGeom>
        </p:spPr>
      </p:pic>
      <p:grpSp>
        <p:nvGrpSpPr>
          <p:cNvPr id="5" name="Gruppieren 4"/>
          <p:cNvGrpSpPr/>
          <p:nvPr/>
        </p:nvGrpSpPr>
        <p:grpSpPr>
          <a:xfrm>
            <a:off x="10436772" y="5697823"/>
            <a:ext cx="1755228" cy="1160177"/>
            <a:chOff x="10436772" y="5697823"/>
            <a:chExt cx="1755228" cy="1160177"/>
          </a:xfrm>
        </p:grpSpPr>
        <p:pic>
          <p:nvPicPr>
            <p:cNvPr id="6" name="Grafik 5"/>
            <p:cNvPicPr>
              <a:picLocks noChangeAspect="1"/>
            </p:cNvPicPr>
            <p:nvPr/>
          </p:nvPicPr>
          <p:blipFill>
            <a:blip r:embed="rId3">
              <a:clrChange>
                <a:clrFrom>
                  <a:srgbClr val="FFFFFF"/>
                </a:clrFrom>
                <a:clrTo>
                  <a:srgbClr val="FFFFFF">
                    <a:alpha val="0"/>
                  </a:srgbClr>
                </a:clrTo>
              </a:clrChange>
            </a:blip>
            <a:stretch>
              <a:fillRect/>
            </a:stretch>
          </p:blipFill>
          <p:spPr>
            <a:xfrm>
              <a:off x="10746900" y="5697823"/>
              <a:ext cx="1213799" cy="658811"/>
            </a:xfrm>
            <a:prstGeom prst="rect">
              <a:avLst/>
            </a:prstGeom>
          </p:spPr>
        </p:pic>
        <p:pic>
          <p:nvPicPr>
            <p:cNvPr id="7" name="Grafik 6"/>
            <p:cNvPicPr>
              <a:picLocks noChangeAspect="1"/>
            </p:cNvPicPr>
            <p:nvPr/>
          </p:nvPicPr>
          <p:blipFill>
            <a:blip r:embed="rId4">
              <a:clrChange>
                <a:clrFrom>
                  <a:srgbClr val="FFFFFF"/>
                </a:clrFrom>
                <a:clrTo>
                  <a:srgbClr val="FFFFFF">
                    <a:alpha val="0"/>
                  </a:srgbClr>
                </a:clrTo>
              </a:clrChange>
            </a:blip>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32125909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				</a:t>
            </a:r>
            <a:r>
              <a:rPr lang="de-AT" sz="5400" b="1" dirty="0" smtClean="0">
                <a:solidFill>
                  <a:srgbClr val="FF0000"/>
                </a:solidFill>
              </a:rPr>
              <a:t>		</a:t>
            </a:r>
            <a:r>
              <a:rPr lang="de-AT" sz="5400" b="1" dirty="0" smtClean="0">
                <a:solidFill>
                  <a:schemeClr val="tx1"/>
                </a:solidFill>
              </a:rPr>
              <a:t>ENGLAND </a:t>
            </a:r>
            <a:endParaRPr lang="de-AT" b="1" dirty="0">
              <a:solidFill>
                <a:schemeClr val="tx1"/>
              </a:solidFill>
            </a:endParaRPr>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6693" y="2432114"/>
            <a:ext cx="4717570" cy="2358785"/>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0366" y="1577007"/>
            <a:ext cx="2717012" cy="4068997"/>
          </a:xfrm>
          <a:prstGeom prst="rect">
            <a:avLst/>
          </a:prstGeom>
        </p:spPr>
      </p:pic>
    </p:spTree>
    <p:extLst>
      <p:ext uri="{BB962C8B-B14F-4D97-AF65-F5344CB8AC3E}">
        <p14:creationId xmlns:p14="http://schemas.microsoft.com/office/powerpoint/2010/main" val="1356795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61B1CE7-7F4C-4C6F-B378-AB4E341D3E5B}"/>
              </a:ext>
            </a:extLst>
          </p:cNvPr>
          <p:cNvSpPr>
            <a:spLocks noGrp="1"/>
          </p:cNvSpPr>
          <p:nvPr>
            <p:ph type="title"/>
          </p:nvPr>
        </p:nvSpPr>
        <p:spPr/>
        <p:txBody>
          <a:bodyPr anchor="ctr">
            <a:normAutofit/>
          </a:bodyPr>
          <a:lstStyle/>
          <a:p>
            <a:pPr algn="ctr"/>
            <a:r>
              <a:rPr lang="de-AT" sz="2800" b="1" dirty="0">
                <a:solidFill>
                  <a:schemeClr val="tx1"/>
                </a:solidFill>
              </a:rPr>
              <a:t>Aber House (</a:t>
            </a:r>
            <a:r>
              <a:rPr lang="de-AT" sz="2800" b="1" dirty="0" err="1">
                <a:solidFill>
                  <a:schemeClr val="tx1"/>
                </a:solidFill>
              </a:rPr>
              <a:t>Barmouth</a:t>
            </a:r>
            <a:r>
              <a:rPr lang="de-AT" sz="2800" b="1" dirty="0">
                <a:solidFill>
                  <a:schemeClr val="tx1"/>
                </a:solidFill>
              </a:rPr>
              <a:t>)</a:t>
            </a:r>
          </a:p>
        </p:txBody>
      </p:sp>
      <p:sp>
        <p:nvSpPr>
          <p:cNvPr id="4" name="Textplatzhalter 3">
            <a:extLst>
              <a:ext uri="{FF2B5EF4-FFF2-40B4-BE49-F238E27FC236}">
                <a16:creationId xmlns:a16="http://schemas.microsoft.com/office/drawing/2014/main" xmlns="" id="{BAF3251A-15C2-4F25-8450-E3557233DFC6}"/>
              </a:ext>
            </a:extLst>
          </p:cNvPr>
          <p:cNvSpPr>
            <a:spLocks noGrp="1"/>
          </p:cNvSpPr>
          <p:nvPr>
            <p:ph type="body" sz="half" idx="2"/>
          </p:nvPr>
        </p:nvSpPr>
        <p:spPr/>
        <p:txBody>
          <a:bodyPr>
            <a:noAutofit/>
          </a:bodyPr>
          <a:lstStyle/>
          <a:p>
            <a:pPr marL="285750" indent="-285750">
              <a:buFont typeface="Arial" panose="020B0604020202020204" pitchFamily="34" charset="0"/>
              <a:buChar char="•"/>
            </a:pPr>
            <a:r>
              <a:rPr lang="de-AT" sz="800" dirty="0">
                <a:solidFill>
                  <a:schemeClr val="tx1"/>
                </a:solidFill>
              </a:rPr>
              <a:t>tolles Arbeitsklima</a:t>
            </a:r>
          </a:p>
          <a:p>
            <a:pPr marL="285750" indent="-285750">
              <a:buFont typeface="Arial" panose="020B0604020202020204" pitchFamily="34" charset="0"/>
              <a:buChar char="•"/>
            </a:pPr>
            <a:r>
              <a:rPr lang="de-AT" sz="800" dirty="0">
                <a:solidFill>
                  <a:schemeClr val="tx1"/>
                </a:solidFill>
              </a:rPr>
              <a:t>schöne Umgebung</a:t>
            </a:r>
          </a:p>
          <a:p>
            <a:pPr marL="285750" indent="-285750">
              <a:buFont typeface="Arial" panose="020B0604020202020204" pitchFamily="34" charset="0"/>
              <a:buChar char="•"/>
            </a:pPr>
            <a:r>
              <a:rPr lang="de-AT" sz="800" dirty="0">
                <a:solidFill>
                  <a:schemeClr val="tx1"/>
                </a:solidFill>
              </a:rPr>
              <a:t>nette Leute</a:t>
            </a:r>
          </a:p>
          <a:p>
            <a:pPr marL="285750" indent="-285750">
              <a:buFont typeface="Arial" panose="020B0604020202020204" pitchFamily="34" charset="0"/>
              <a:buChar char="•"/>
            </a:pPr>
            <a:r>
              <a:rPr lang="de-AT" sz="800" dirty="0">
                <a:solidFill>
                  <a:schemeClr val="tx1"/>
                </a:solidFill>
              </a:rPr>
              <a:t>viele Möglichkeiten seine Sprachkenntnisse zu verbessern</a:t>
            </a:r>
          </a:p>
          <a:p>
            <a:pPr marL="285750" indent="-285750">
              <a:buFont typeface="Arial" panose="020B0604020202020204" pitchFamily="34" charset="0"/>
              <a:buChar char="•"/>
            </a:pPr>
            <a:r>
              <a:rPr lang="de-AT" sz="800" dirty="0">
                <a:solidFill>
                  <a:schemeClr val="tx1"/>
                </a:solidFill>
              </a:rPr>
              <a:t>generell eine sehr gute Erfahrung </a:t>
            </a:r>
            <a:r>
              <a:rPr lang="de-AT" sz="800" dirty="0">
                <a:solidFill>
                  <a:schemeClr val="tx1"/>
                </a:solidFill>
                <a:sym typeface="Wingdings" panose="05000000000000000000" pitchFamily="2" charset="2"/>
              </a:rPr>
              <a:t></a:t>
            </a:r>
            <a:endParaRPr lang="de-AT" sz="800" dirty="0">
              <a:solidFill>
                <a:schemeClr val="tx1"/>
              </a:solidFill>
            </a:endParaRPr>
          </a:p>
          <a:p>
            <a:pPr marL="285750" indent="-285750">
              <a:buFont typeface="Arial" panose="020B0604020202020204" pitchFamily="34" charset="0"/>
              <a:buChar char="•"/>
            </a:pPr>
            <a:endParaRPr lang="de-AT" sz="500" dirty="0">
              <a:solidFill>
                <a:schemeClr val="tx1"/>
              </a:solidFill>
            </a:endParaRPr>
          </a:p>
        </p:txBody>
      </p:sp>
      <p:pic>
        <p:nvPicPr>
          <p:cNvPr id="18" name="Bildplatzhalter 17">
            <a:extLst>
              <a:ext uri="{FF2B5EF4-FFF2-40B4-BE49-F238E27FC236}">
                <a16:creationId xmlns:a16="http://schemas.microsoft.com/office/drawing/2014/main" xmlns="" id="{DB5FB6A3-A01D-465F-85EC-5C196FA892EF}"/>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4381" r="14381"/>
          <a:stretch>
            <a:fillRect/>
          </a:stretch>
        </p:blipFill>
        <p:spPr>
          <a:xfrm>
            <a:off x="507651" y="697583"/>
            <a:ext cx="7778682" cy="3603396"/>
          </a:xfrm>
        </p:spPr>
      </p:pic>
    </p:spTree>
    <p:extLst>
      <p:ext uri="{BB962C8B-B14F-4D97-AF65-F5344CB8AC3E}">
        <p14:creationId xmlns:p14="http://schemas.microsoft.com/office/powerpoint/2010/main" val="40752323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Bildergebnis für erasmus pl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11614" cy="6863836"/>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6211614" y="615762"/>
            <a:ext cx="5801711" cy="5632311"/>
          </a:xfrm>
          <a:prstGeom prst="rect">
            <a:avLst/>
          </a:prstGeom>
          <a:noFill/>
        </p:spPr>
        <p:txBody>
          <a:bodyPr wrap="square" rtlCol="0">
            <a:spAutoFit/>
          </a:bodyPr>
          <a:lstStyle/>
          <a:p>
            <a:pPr algn="ctr"/>
            <a:r>
              <a:rPr lang="de-DE" sz="6000" b="1" dirty="0" smtClean="0"/>
              <a:t>Danke an das Erasmus + Projekt für die einzigartigen Erfahrungen im Ausland!</a:t>
            </a:r>
            <a:endParaRPr lang="de-AT" sz="6000" b="1" dirty="0"/>
          </a:p>
        </p:txBody>
      </p:sp>
      <p:sp>
        <p:nvSpPr>
          <p:cNvPr id="3" name="Textfeld 2"/>
          <p:cNvSpPr txBox="1"/>
          <p:nvPr/>
        </p:nvSpPr>
        <p:spPr>
          <a:xfrm>
            <a:off x="1032641" y="6334780"/>
            <a:ext cx="2349062" cy="523220"/>
          </a:xfrm>
          <a:prstGeom prst="rect">
            <a:avLst/>
          </a:prstGeom>
          <a:noFill/>
        </p:spPr>
        <p:txBody>
          <a:bodyPr wrap="square" rtlCol="0">
            <a:spAutoFit/>
          </a:bodyPr>
          <a:lstStyle/>
          <a:p>
            <a:r>
              <a:rPr lang="de-DE" sz="2800" b="1" i="1" dirty="0" smtClean="0">
                <a:latin typeface="Comic Sans MS" panose="030F0702030302020204" pitchFamily="66" charset="0"/>
              </a:rPr>
              <a:t>2017</a:t>
            </a:r>
            <a:endParaRPr lang="de-AT" sz="2800" b="1" i="1" dirty="0">
              <a:latin typeface="Comic Sans MS" panose="030F0702030302020204" pitchFamily="66" charset="0"/>
            </a:endParaRPr>
          </a:p>
        </p:txBody>
      </p:sp>
      <p:grpSp>
        <p:nvGrpSpPr>
          <p:cNvPr id="5" name="Gruppieren 4"/>
          <p:cNvGrpSpPr/>
          <p:nvPr/>
        </p:nvGrpSpPr>
        <p:grpSpPr>
          <a:xfrm>
            <a:off x="10436772" y="5697823"/>
            <a:ext cx="1755228" cy="1160177"/>
            <a:chOff x="10436772" y="5697823"/>
            <a:chExt cx="1755228" cy="1160177"/>
          </a:xfrm>
        </p:grpSpPr>
        <p:pic>
          <p:nvPicPr>
            <p:cNvPr id="6" name="Grafik 5"/>
            <p:cNvPicPr>
              <a:picLocks noChangeAspect="1"/>
            </p:cNvPicPr>
            <p:nvPr/>
          </p:nvPicPr>
          <p:blipFill>
            <a:blip r:embed="rId3"/>
            <a:stretch>
              <a:fillRect/>
            </a:stretch>
          </p:blipFill>
          <p:spPr>
            <a:xfrm>
              <a:off x="10746900" y="5697823"/>
              <a:ext cx="1213799" cy="658811"/>
            </a:xfrm>
            <a:prstGeom prst="rect">
              <a:avLst/>
            </a:prstGeom>
          </p:spPr>
        </p:pic>
        <p:pic>
          <p:nvPicPr>
            <p:cNvPr id="7" name="Grafik 6"/>
            <p:cNvPicPr>
              <a:picLocks noChangeAspect="1"/>
            </p:cNvPicPr>
            <p:nvPr/>
          </p:nvPicPr>
          <p:blipFill>
            <a:blip r:embed="rId4"/>
            <a:stretch>
              <a:fillRect/>
            </a:stretch>
          </p:blipFill>
          <p:spPr>
            <a:xfrm>
              <a:off x="10436772" y="6356634"/>
              <a:ext cx="1755228" cy="501366"/>
            </a:xfrm>
            <a:prstGeom prst="rect">
              <a:avLst/>
            </a:prstGeom>
          </p:spPr>
        </p:pic>
      </p:grpSp>
    </p:spTree>
    <p:extLst>
      <p:ext uri="{BB962C8B-B14F-4D97-AF65-F5344CB8AC3E}">
        <p14:creationId xmlns:p14="http://schemas.microsoft.com/office/powerpoint/2010/main" val="23509345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Rückblick </a:t>
            </a:r>
            <a:endParaRPr lang="de-DE" dirty="0"/>
          </a:p>
        </p:txBody>
      </p:sp>
      <p:sp>
        <p:nvSpPr>
          <p:cNvPr id="3" name="Inhaltsplatzhalter 2"/>
          <p:cNvSpPr>
            <a:spLocks noGrp="1"/>
          </p:cNvSpPr>
          <p:nvPr>
            <p:ph idx="1"/>
          </p:nvPr>
        </p:nvSpPr>
        <p:spPr/>
        <p:txBody>
          <a:bodyPr/>
          <a:lstStyle/>
          <a:p>
            <a:pPr>
              <a:buFont typeface="Arial" panose="020B0604020202020204" pitchFamily="34" charset="0"/>
              <a:buChar char="•"/>
            </a:pPr>
            <a:r>
              <a:rPr lang="de-DE" dirty="0" smtClean="0"/>
              <a:t> gutes Arbeitsklima</a:t>
            </a:r>
          </a:p>
          <a:p>
            <a:pPr>
              <a:buFont typeface="Arial" panose="020B0604020202020204" pitchFamily="34" charset="0"/>
              <a:buChar char="•"/>
            </a:pPr>
            <a:r>
              <a:rPr lang="de-DE" dirty="0"/>
              <a:t> </a:t>
            </a:r>
            <a:r>
              <a:rPr lang="de-DE" dirty="0" smtClean="0"/>
              <a:t>nette Kollegen</a:t>
            </a:r>
          </a:p>
          <a:p>
            <a:pPr>
              <a:buFont typeface="Arial" panose="020B0604020202020204" pitchFamily="34" charset="0"/>
              <a:buChar char="•"/>
            </a:pPr>
            <a:r>
              <a:rPr lang="de-DE" dirty="0"/>
              <a:t> </a:t>
            </a:r>
            <a:r>
              <a:rPr lang="de-DE" dirty="0" smtClean="0"/>
              <a:t>schöne Stadt</a:t>
            </a:r>
          </a:p>
          <a:p>
            <a:pPr>
              <a:buFont typeface="Arial" panose="020B0604020202020204" pitchFamily="34" charset="0"/>
              <a:buChar char="•"/>
            </a:pPr>
            <a:r>
              <a:rPr lang="de-DE" dirty="0"/>
              <a:t> </a:t>
            </a:r>
            <a:r>
              <a:rPr lang="de-DE" dirty="0" smtClean="0"/>
              <a:t>gutes Trinkgeld</a:t>
            </a:r>
          </a:p>
          <a:p>
            <a:pPr>
              <a:buFont typeface="Arial" panose="020B0604020202020204" pitchFamily="34" charset="0"/>
              <a:buChar char="•"/>
            </a:pPr>
            <a:r>
              <a:rPr lang="de-DE" dirty="0"/>
              <a:t> </a:t>
            </a:r>
            <a:r>
              <a:rPr lang="de-DE" dirty="0" smtClean="0"/>
              <a:t>Freizeitaktivitäten (Ausflug nach Kassel, Fußballspiel Werder Bremen gegen  	FC Valencia)</a:t>
            </a:r>
          </a:p>
          <a:p>
            <a:pPr>
              <a:buFont typeface="Arial" panose="020B0604020202020204" pitchFamily="34" charset="0"/>
              <a:buChar char="•"/>
            </a:pPr>
            <a:r>
              <a:rPr lang="de-DE" dirty="0"/>
              <a:t> </a:t>
            </a:r>
            <a:r>
              <a:rPr lang="de-DE" dirty="0" smtClean="0"/>
              <a:t>gute Arbeitszeiten</a:t>
            </a:r>
          </a:p>
          <a:p>
            <a:pPr>
              <a:buFont typeface="Arial" panose="020B0604020202020204" pitchFamily="34" charset="0"/>
              <a:buChar char="•"/>
            </a:pPr>
            <a:r>
              <a:rPr lang="de-DE" dirty="0"/>
              <a:t> </a:t>
            </a:r>
            <a:r>
              <a:rPr lang="de-DE" dirty="0" smtClean="0"/>
              <a:t>gute Verpflegung </a:t>
            </a:r>
            <a:endParaRPr lang="de-DE" dirty="0"/>
          </a:p>
        </p:txBody>
      </p:sp>
    </p:spTree>
    <p:extLst>
      <p:ext uri="{BB962C8B-B14F-4D97-AF65-F5344CB8AC3E}">
        <p14:creationId xmlns:p14="http://schemas.microsoft.com/office/powerpoint/2010/main" val="398071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ildergebnis für bolero bremen"/>
          <p:cNvSpPr>
            <a:spLocks noChangeAspect="1" noChangeArrowheads="1"/>
          </p:cNvSpPr>
          <p:nvPr/>
        </p:nvSpPr>
        <p:spPr bwMode="auto">
          <a:xfrm>
            <a:off x="155575" y="-144463"/>
            <a:ext cx="3344852" cy="3344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3" name="Grafik 2"/>
          <p:cNvPicPr>
            <a:picLocks noChangeAspect="1"/>
          </p:cNvPicPr>
          <p:nvPr/>
        </p:nvPicPr>
        <p:blipFill>
          <a:blip r:embed="rId2"/>
          <a:stretch>
            <a:fillRect/>
          </a:stretch>
        </p:blipFill>
        <p:spPr>
          <a:xfrm>
            <a:off x="155575" y="50614"/>
            <a:ext cx="2776008" cy="2091690"/>
          </a:xfrm>
          <a:prstGeom prst="rect">
            <a:avLst/>
          </a:prstGeom>
        </p:spPr>
      </p:pic>
      <p:pic>
        <p:nvPicPr>
          <p:cNvPr id="4" name="Grafik 3"/>
          <p:cNvPicPr>
            <a:picLocks noChangeAspect="1"/>
          </p:cNvPicPr>
          <p:nvPr/>
        </p:nvPicPr>
        <p:blipFill>
          <a:blip r:embed="rId3"/>
          <a:stretch>
            <a:fillRect/>
          </a:stretch>
        </p:blipFill>
        <p:spPr>
          <a:xfrm>
            <a:off x="2931583" y="50614"/>
            <a:ext cx="2091690" cy="2091690"/>
          </a:xfrm>
          <a:prstGeom prst="rect">
            <a:avLst/>
          </a:prstGeom>
        </p:spPr>
      </p:pic>
      <p:pic>
        <p:nvPicPr>
          <p:cNvPr id="5" name="Grafik 4"/>
          <p:cNvPicPr>
            <a:picLocks noChangeAspect="1"/>
          </p:cNvPicPr>
          <p:nvPr/>
        </p:nvPicPr>
        <p:blipFill>
          <a:blip r:embed="rId4"/>
          <a:stretch>
            <a:fillRect/>
          </a:stretch>
        </p:blipFill>
        <p:spPr>
          <a:xfrm>
            <a:off x="155576" y="2337381"/>
            <a:ext cx="3553177" cy="1998662"/>
          </a:xfrm>
          <a:prstGeom prst="rect">
            <a:avLst/>
          </a:prstGeom>
        </p:spPr>
      </p:pic>
      <p:pic>
        <p:nvPicPr>
          <p:cNvPr id="6" name="Grafik 5"/>
          <p:cNvPicPr>
            <a:picLocks noChangeAspect="1"/>
          </p:cNvPicPr>
          <p:nvPr/>
        </p:nvPicPr>
        <p:blipFill>
          <a:blip r:embed="rId5"/>
          <a:stretch>
            <a:fillRect/>
          </a:stretch>
        </p:blipFill>
        <p:spPr>
          <a:xfrm>
            <a:off x="3708753" y="2321347"/>
            <a:ext cx="3022044" cy="2014696"/>
          </a:xfrm>
          <a:prstGeom prst="rect">
            <a:avLst/>
          </a:prstGeom>
        </p:spPr>
      </p:pic>
      <p:pic>
        <p:nvPicPr>
          <p:cNvPr id="7" name="Grafik 6"/>
          <p:cNvPicPr>
            <a:picLocks noChangeAspect="1"/>
          </p:cNvPicPr>
          <p:nvPr/>
        </p:nvPicPr>
        <p:blipFill>
          <a:blip r:embed="rId6"/>
          <a:stretch>
            <a:fillRect/>
          </a:stretch>
        </p:blipFill>
        <p:spPr>
          <a:xfrm>
            <a:off x="127943" y="4531120"/>
            <a:ext cx="3849485" cy="2075870"/>
          </a:xfrm>
          <a:prstGeom prst="rect">
            <a:avLst/>
          </a:prstGeom>
        </p:spPr>
      </p:pic>
      <p:pic>
        <p:nvPicPr>
          <p:cNvPr id="8" name="Grafik 7"/>
          <p:cNvPicPr>
            <a:picLocks noChangeAspect="1"/>
          </p:cNvPicPr>
          <p:nvPr/>
        </p:nvPicPr>
        <p:blipFill>
          <a:blip r:embed="rId7"/>
          <a:stretch>
            <a:fillRect/>
          </a:stretch>
        </p:blipFill>
        <p:spPr>
          <a:xfrm>
            <a:off x="3977428" y="4515086"/>
            <a:ext cx="2103332" cy="2084800"/>
          </a:xfrm>
          <a:prstGeom prst="rect">
            <a:avLst/>
          </a:prstGeom>
        </p:spPr>
      </p:pic>
      <p:sp>
        <p:nvSpPr>
          <p:cNvPr id="9" name="Textfeld 8"/>
          <p:cNvSpPr txBox="1"/>
          <p:nvPr/>
        </p:nvSpPr>
        <p:spPr>
          <a:xfrm>
            <a:off x="5425440" y="911793"/>
            <a:ext cx="2880360" cy="369332"/>
          </a:xfrm>
          <a:prstGeom prst="rect">
            <a:avLst/>
          </a:prstGeom>
          <a:noFill/>
        </p:spPr>
        <p:txBody>
          <a:bodyPr wrap="square" rtlCol="0">
            <a:spAutoFit/>
          </a:bodyPr>
          <a:lstStyle/>
          <a:p>
            <a:r>
              <a:rPr lang="de-DE" dirty="0" smtClean="0"/>
              <a:t>Bolero Bremen</a:t>
            </a:r>
            <a:endParaRPr lang="de-DE" dirty="0"/>
          </a:p>
        </p:txBody>
      </p:sp>
      <p:sp>
        <p:nvSpPr>
          <p:cNvPr id="10" name="Textfeld 9"/>
          <p:cNvSpPr txBox="1"/>
          <p:nvPr/>
        </p:nvSpPr>
        <p:spPr>
          <a:xfrm>
            <a:off x="7056120" y="3152046"/>
            <a:ext cx="2499360" cy="369332"/>
          </a:xfrm>
          <a:prstGeom prst="rect">
            <a:avLst/>
          </a:prstGeom>
          <a:noFill/>
        </p:spPr>
        <p:txBody>
          <a:bodyPr wrap="square" rtlCol="0">
            <a:spAutoFit/>
          </a:bodyPr>
          <a:lstStyle/>
          <a:p>
            <a:r>
              <a:rPr lang="de-DE" dirty="0" smtClean="0"/>
              <a:t>Vai </a:t>
            </a:r>
            <a:r>
              <a:rPr lang="de-DE" dirty="0" err="1" smtClean="0"/>
              <a:t>Vai</a:t>
            </a:r>
            <a:r>
              <a:rPr lang="de-DE" dirty="0" smtClean="0"/>
              <a:t> Bremen</a:t>
            </a:r>
            <a:endParaRPr lang="de-DE" dirty="0"/>
          </a:p>
        </p:txBody>
      </p:sp>
      <p:sp>
        <p:nvSpPr>
          <p:cNvPr id="11" name="Textfeld 10"/>
          <p:cNvSpPr txBox="1"/>
          <p:nvPr/>
        </p:nvSpPr>
        <p:spPr>
          <a:xfrm>
            <a:off x="6355080" y="5367480"/>
            <a:ext cx="2179320" cy="369332"/>
          </a:xfrm>
          <a:prstGeom prst="rect">
            <a:avLst/>
          </a:prstGeom>
          <a:noFill/>
        </p:spPr>
        <p:txBody>
          <a:bodyPr wrap="square" rtlCol="0">
            <a:spAutoFit/>
          </a:bodyPr>
          <a:lstStyle/>
          <a:p>
            <a:r>
              <a:rPr lang="de-DE" dirty="0" err="1" smtClean="0"/>
              <a:t>Chilli</a:t>
            </a:r>
            <a:r>
              <a:rPr lang="de-DE" dirty="0" smtClean="0"/>
              <a:t> Club Bremen</a:t>
            </a:r>
            <a:endParaRPr lang="de-DE" dirty="0"/>
          </a:p>
        </p:txBody>
      </p:sp>
    </p:spTree>
    <p:extLst>
      <p:ext uri="{BB962C8B-B14F-4D97-AF65-F5344CB8AC3E}">
        <p14:creationId xmlns:p14="http://schemas.microsoft.com/office/powerpoint/2010/main" val="1452166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D7D2A64-0775-441A-B427-5770CFD433E2}"/>
              </a:ext>
            </a:extLst>
          </p:cNvPr>
          <p:cNvSpPr>
            <a:spLocks noGrp="1"/>
          </p:cNvSpPr>
          <p:nvPr>
            <p:ph type="ctrTitle"/>
          </p:nvPr>
        </p:nvSpPr>
        <p:spPr>
          <a:xfrm>
            <a:off x="326796" y="1456267"/>
            <a:ext cx="9144000" cy="2387600"/>
          </a:xfrm>
        </p:spPr>
        <p:txBody>
          <a:bodyPr>
            <a:normAutofit fontScale="90000"/>
          </a:bodyPr>
          <a:lstStyle/>
          <a:p>
            <a:r>
              <a:rPr lang="de-AT" sz="5400" dirty="0" smtClean="0"/>
              <a:t/>
            </a:r>
            <a:br>
              <a:rPr lang="de-AT" sz="5400" dirty="0" smtClean="0"/>
            </a:br>
            <a:r>
              <a:rPr lang="de-AT" sz="5400" dirty="0"/>
              <a:t/>
            </a:r>
            <a:br>
              <a:rPr lang="de-AT" sz="5400" dirty="0"/>
            </a:br>
            <a:r>
              <a:rPr lang="de-AT" sz="5400" dirty="0" smtClean="0"/>
              <a:t/>
            </a:r>
            <a:br>
              <a:rPr lang="de-AT" sz="5400" dirty="0" smtClean="0"/>
            </a:br>
            <a:r>
              <a:rPr lang="de-AT" sz="5400" dirty="0" smtClean="0"/>
              <a:t>PRAKTIKUM </a:t>
            </a:r>
            <a:r>
              <a:rPr lang="de-AT" sz="5400" dirty="0"/>
              <a:t>2017 im </a:t>
            </a:r>
            <a:r>
              <a:rPr lang="de-AT" sz="5400" b="1" i="1" u="sng" dirty="0"/>
              <a:t>HILTON HOTEL DRESDEN</a:t>
            </a:r>
            <a:endParaRPr lang="de-AT" sz="5400" dirty="0"/>
          </a:p>
        </p:txBody>
      </p:sp>
      <p:sp>
        <p:nvSpPr>
          <p:cNvPr id="3" name="Untertitel 2">
            <a:extLst>
              <a:ext uri="{FF2B5EF4-FFF2-40B4-BE49-F238E27FC236}">
                <a16:creationId xmlns:a16="http://schemas.microsoft.com/office/drawing/2014/main" xmlns="" id="{ED406EF7-131B-417B-86BB-D06E89082782}"/>
              </a:ext>
            </a:extLst>
          </p:cNvPr>
          <p:cNvSpPr>
            <a:spLocks noGrp="1"/>
          </p:cNvSpPr>
          <p:nvPr>
            <p:ph type="subTitle" idx="1"/>
          </p:nvPr>
        </p:nvSpPr>
        <p:spPr>
          <a:xfrm>
            <a:off x="684212" y="3843867"/>
            <a:ext cx="6859588" cy="2534073"/>
          </a:xfrm>
        </p:spPr>
        <p:txBody>
          <a:bodyPr>
            <a:normAutofit fontScale="92500"/>
          </a:bodyPr>
          <a:lstStyle/>
          <a:p>
            <a:pPr marL="228600" lvl="0" indent="-228600" defTabSz="914400">
              <a:lnSpc>
                <a:spcPct val="90000"/>
              </a:lnSpc>
              <a:spcBef>
                <a:spcPts val="1000"/>
              </a:spcBef>
              <a:spcAft>
                <a:spcPts val="0"/>
              </a:spcAft>
              <a:buClrTx/>
              <a:buSzTx/>
              <a:buFont typeface="Arial" panose="020B0604020202020204" pitchFamily="34" charset="0"/>
              <a:buChar char="•"/>
            </a:pPr>
            <a:r>
              <a:rPr lang="de-AT" sz="3600" dirty="0">
                <a:solidFill>
                  <a:prstClr val="black"/>
                </a:solidFill>
                <a:latin typeface="Calibri" panose="020F0502020204030204"/>
              </a:rPr>
              <a:t>angenehme Arbeitszeiten</a:t>
            </a:r>
          </a:p>
          <a:p>
            <a:pPr marL="228600" lvl="0" indent="-228600" defTabSz="914400">
              <a:lnSpc>
                <a:spcPct val="90000"/>
              </a:lnSpc>
              <a:spcBef>
                <a:spcPts val="1000"/>
              </a:spcBef>
              <a:spcAft>
                <a:spcPts val="0"/>
              </a:spcAft>
              <a:buClrTx/>
              <a:buSzTx/>
              <a:buFont typeface="Arial" panose="020B0604020202020204" pitchFamily="34" charset="0"/>
              <a:buChar char="•"/>
            </a:pPr>
            <a:r>
              <a:rPr lang="de-AT" sz="3600" dirty="0">
                <a:solidFill>
                  <a:prstClr val="black"/>
                </a:solidFill>
                <a:latin typeface="Calibri" panose="020F0502020204030204"/>
              </a:rPr>
              <a:t>nette, freundliche und hilfsbereite Arbeitskollegen/ Arbeitskolleginnen</a:t>
            </a:r>
          </a:p>
          <a:p>
            <a:pPr marL="228600" lvl="0" indent="-228600" defTabSz="914400">
              <a:lnSpc>
                <a:spcPct val="90000"/>
              </a:lnSpc>
              <a:spcBef>
                <a:spcPts val="1000"/>
              </a:spcBef>
              <a:spcAft>
                <a:spcPts val="0"/>
              </a:spcAft>
              <a:buClrTx/>
              <a:buSzTx/>
              <a:buFont typeface="Arial" panose="020B0604020202020204" pitchFamily="34" charset="0"/>
              <a:buChar char="•"/>
            </a:pPr>
            <a:r>
              <a:rPr lang="de-AT" sz="3600" dirty="0">
                <a:solidFill>
                  <a:prstClr val="black"/>
                </a:solidFill>
                <a:latin typeface="Calibri" panose="020F0502020204030204"/>
              </a:rPr>
              <a:t>tolles Arbeitsklima</a:t>
            </a:r>
          </a:p>
          <a:p>
            <a:endParaRPr lang="de-AT" dirty="0"/>
          </a:p>
        </p:txBody>
      </p:sp>
      <p:pic>
        <p:nvPicPr>
          <p:cNvPr id="4" name="Grafik 3">
            <a:extLst>
              <a:ext uri="{FF2B5EF4-FFF2-40B4-BE49-F238E27FC236}">
                <a16:creationId xmlns:a16="http://schemas.microsoft.com/office/drawing/2014/main" xmlns="" id="{33C28119-A08C-4662-A05C-CE721DF9443B}"/>
              </a:ext>
            </a:extLst>
          </p:cNvPr>
          <p:cNvPicPr>
            <a:picLocks noChangeAspect="1"/>
          </p:cNvPicPr>
          <p:nvPr/>
        </p:nvPicPr>
        <p:blipFill>
          <a:blip r:embed="rId2"/>
          <a:stretch>
            <a:fillRect/>
          </a:stretch>
        </p:blipFill>
        <p:spPr>
          <a:xfrm>
            <a:off x="3484178" y="215246"/>
            <a:ext cx="2321990" cy="1736573"/>
          </a:xfrm>
          <a:prstGeom prst="rect">
            <a:avLst/>
          </a:prstGeom>
        </p:spPr>
      </p:pic>
      <p:pic>
        <p:nvPicPr>
          <p:cNvPr id="5" name="Grafik 4">
            <a:extLst>
              <a:ext uri="{FF2B5EF4-FFF2-40B4-BE49-F238E27FC236}">
                <a16:creationId xmlns:a16="http://schemas.microsoft.com/office/drawing/2014/main" xmlns="" id="{AC7C88D5-2DEF-4212-9F45-145DE81EBC11}"/>
              </a:ext>
            </a:extLst>
          </p:cNvPr>
          <p:cNvPicPr>
            <a:picLocks noChangeAspect="1"/>
          </p:cNvPicPr>
          <p:nvPr/>
        </p:nvPicPr>
        <p:blipFill>
          <a:blip r:embed="rId3"/>
          <a:stretch>
            <a:fillRect/>
          </a:stretch>
        </p:blipFill>
        <p:spPr>
          <a:xfrm>
            <a:off x="6777667" y="83271"/>
            <a:ext cx="1744131" cy="2322214"/>
          </a:xfrm>
          <a:prstGeom prst="rect">
            <a:avLst/>
          </a:prstGeom>
        </p:spPr>
      </p:pic>
      <p:pic>
        <p:nvPicPr>
          <p:cNvPr id="6" name="Grafik 5">
            <a:extLst>
              <a:ext uri="{FF2B5EF4-FFF2-40B4-BE49-F238E27FC236}">
                <a16:creationId xmlns:a16="http://schemas.microsoft.com/office/drawing/2014/main" xmlns="" id="{777C0E88-8C38-41AD-936E-3C204D52B1AE}"/>
              </a:ext>
            </a:extLst>
          </p:cNvPr>
          <p:cNvPicPr>
            <a:picLocks noChangeAspect="1"/>
          </p:cNvPicPr>
          <p:nvPr/>
        </p:nvPicPr>
        <p:blipFill>
          <a:blip r:embed="rId4"/>
          <a:stretch>
            <a:fillRect/>
          </a:stretch>
        </p:blipFill>
        <p:spPr>
          <a:xfrm>
            <a:off x="777239" y="215246"/>
            <a:ext cx="2156529" cy="1736573"/>
          </a:xfrm>
          <a:prstGeom prst="rect">
            <a:avLst/>
          </a:prstGeom>
        </p:spPr>
      </p:pic>
      <p:sp>
        <p:nvSpPr>
          <p:cNvPr id="7" name="Textfeld 6">
            <a:extLst>
              <a:ext uri="{FF2B5EF4-FFF2-40B4-BE49-F238E27FC236}">
                <a16:creationId xmlns:a16="http://schemas.microsoft.com/office/drawing/2014/main" xmlns="" id="{AF37EB4F-BDC9-4E0F-B135-2DA8AE83FDE5}"/>
              </a:ext>
            </a:extLst>
          </p:cNvPr>
          <p:cNvSpPr txBox="1"/>
          <p:nvPr/>
        </p:nvSpPr>
        <p:spPr>
          <a:xfrm>
            <a:off x="8865870" y="6366510"/>
            <a:ext cx="3326130" cy="461665"/>
          </a:xfrm>
          <a:prstGeom prst="rect">
            <a:avLst/>
          </a:prstGeom>
          <a:noFill/>
        </p:spPr>
        <p:txBody>
          <a:bodyPr wrap="square" rtlCol="0">
            <a:spAutoFit/>
          </a:bodyPr>
          <a:lstStyle/>
          <a:p>
            <a:r>
              <a:rPr lang="de-AT" sz="2400" dirty="0"/>
              <a:t>HANNAH HOFER, 5CT</a:t>
            </a:r>
          </a:p>
        </p:txBody>
      </p:sp>
    </p:spTree>
    <p:extLst>
      <p:ext uri="{BB962C8B-B14F-4D97-AF65-F5344CB8AC3E}">
        <p14:creationId xmlns:p14="http://schemas.microsoft.com/office/powerpoint/2010/main" val="38258229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210614" y="5138670"/>
            <a:ext cx="10457645" cy="1081826"/>
          </a:xfrm>
        </p:spPr>
        <p:txBody>
          <a:bodyPr/>
          <a:lstStyle/>
          <a:p>
            <a:r>
              <a:rPr lang="de-AT" dirty="0" smtClean="0"/>
              <a:t>Nina </a:t>
            </a:r>
            <a:r>
              <a:rPr lang="de-AT" dirty="0" err="1" smtClean="0"/>
              <a:t>cerro</a:t>
            </a:r>
            <a:r>
              <a:rPr lang="de-AT" dirty="0" smtClean="0"/>
              <a:t>, </a:t>
            </a:r>
            <a:r>
              <a:rPr lang="de-AT" dirty="0" err="1" smtClean="0"/>
              <a:t>lea</a:t>
            </a:r>
            <a:r>
              <a:rPr lang="de-AT" dirty="0" smtClean="0"/>
              <a:t> </a:t>
            </a:r>
            <a:r>
              <a:rPr lang="de-AT" dirty="0" err="1" smtClean="0"/>
              <a:t>güldner</a:t>
            </a:r>
            <a:r>
              <a:rPr lang="de-AT" dirty="0" smtClean="0"/>
              <a:t>, </a:t>
            </a:r>
            <a:r>
              <a:rPr lang="de-AT" dirty="0" err="1" smtClean="0"/>
              <a:t>martin</a:t>
            </a:r>
            <a:r>
              <a:rPr lang="de-AT" dirty="0" smtClean="0"/>
              <a:t> </a:t>
            </a:r>
            <a:r>
              <a:rPr lang="de-AT" dirty="0" err="1" smtClean="0"/>
              <a:t>schoitsch</a:t>
            </a:r>
            <a:r>
              <a:rPr lang="de-AT" dirty="0" smtClean="0"/>
              <a:t>, </a:t>
            </a:r>
            <a:r>
              <a:rPr lang="de-AT" dirty="0" err="1" smtClean="0"/>
              <a:t>julia</a:t>
            </a:r>
            <a:r>
              <a:rPr lang="de-AT" dirty="0" smtClean="0"/>
              <a:t> ahm, </a:t>
            </a:r>
            <a:r>
              <a:rPr lang="de-AT" dirty="0" err="1" smtClean="0"/>
              <a:t>magdalena</a:t>
            </a:r>
            <a:r>
              <a:rPr lang="de-AT" dirty="0" smtClean="0"/>
              <a:t> reicher und </a:t>
            </a:r>
            <a:r>
              <a:rPr lang="de-AT" dirty="0" err="1" smtClean="0"/>
              <a:t>marcel</a:t>
            </a:r>
            <a:r>
              <a:rPr lang="de-AT" dirty="0" smtClean="0"/>
              <a:t> </a:t>
            </a:r>
            <a:r>
              <a:rPr lang="de-AT" dirty="0" err="1" smtClean="0"/>
              <a:t>prawda</a:t>
            </a:r>
            <a:endParaRPr lang="de-AT"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500" y="461548"/>
            <a:ext cx="7861108" cy="5391913"/>
          </a:xfrm>
          <a:prstGeom prst="rect">
            <a:avLst/>
          </a:prstGeom>
        </p:spPr>
      </p:pic>
    </p:spTree>
    <p:extLst>
      <p:ext uri="{BB962C8B-B14F-4D97-AF65-F5344CB8AC3E}">
        <p14:creationId xmlns:p14="http://schemas.microsoft.com/office/powerpoint/2010/main" val="40783483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Unsere Erfahrungen</a:t>
            </a:r>
            <a:endParaRPr lang="de-AT" dirty="0"/>
          </a:p>
        </p:txBody>
      </p:sp>
      <p:sp>
        <p:nvSpPr>
          <p:cNvPr id="3" name="Inhaltsplatzhalter 2"/>
          <p:cNvSpPr>
            <a:spLocks noGrp="1"/>
          </p:cNvSpPr>
          <p:nvPr>
            <p:ph idx="1"/>
          </p:nvPr>
        </p:nvSpPr>
        <p:spPr/>
        <p:txBody>
          <a:bodyPr>
            <a:normAutofit fontScale="92500" lnSpcReduction="10000"/>
          </a:bodyPr>
          <a:lstStyle/>
          <a:p>
            <a:r>
              <a:rPr lang="de-AT" sz="2400" dirty="0" smtClean="0"/>
              <a:t>Wir haben unser Sommerpraktikum im Bolero in Kassel absolviert. Dort lernten wir viel über Gäste aus anderen Nationen und in Stresssituationen schnell und sorgfältig zu arbeiten.</a:t>
            </a:r>
            <a:br>
              <a:rPr lang="de-AT" sz="2400" dirty="0" smtClean="0"/>
            </a:br>
            <a:r>
              <a:rPr lang="de-AT" sz="2400" dirty="0" smtClean="0"/>
              <a:t>Zu unseren Arbeiten gehörte unter anderem das Speisen- und Getränkeservice, die Arbeiten am </a:t>
            </a:r>
            <a:br>
              <a:rPr lang="de-AT" sz="2400" dirty="0" smtClean="0"/>
            </a:br>
            <a:r>
              <a:rPr lang="de-AT" sz="2400" dirty="0" smtClean="0"/>
              <a:t>Gast, eine eigene Station oder die </a:t>
            </a:r>
            <a:r>
              <a:rPr lang="de-AT" sz="2400" dirty="0" err="1" smtClean="0"/>
              <a:t>Barkunde</a:t>
            </a:r>
            <a:r>
              <a:rPr lang="de-AT" sz="2400" dirty="0" smtClean="0"/>
              <a:t>. </a:t>
            </a:r>
            <a:br>
              <a:rPr lang="de-AT" sz="2400" dirty="0" smtClean="0"/>
            </a:br>
            <a:r>
              <a:rPr lang="de-AT" sz="2400" dirty="0" smtClean="0"/>
              <a:t>Die Mitarbeiter waren sehr freundlich und machten es uns leicht, uns wohlzufühlen. </a:t>
            </a:r>
            <a:br>
              <a:rPr lang="de-AT" sz="2400" dirty="0" smtClean="0"/>
            </a:br>
            <a:r>
              <a:rPr lang="de-AT" sz="2400" dirty="0" smtClean="0"/>
              <a:t>Auch die Lage des Boleros war nicht weit weg von unserer Wohnung.</a:t>
            </a:r>
            <a:br>
              <a:rPr lang="de-AT" sz="2400" dirty="0" smtClean="0"/>
            </a:br>
            <a:r>
              <a:rPr lang="de-AT" sz="2400" dirty="0" smtClean="0"/>
              <a:t>Alles in allem ist das Bolero in Kassel sehr weiter zu empfehlen.</a:t>
            </a:r>
            <a:endParaRPr lang="de-AT" dirty="0"/>
          </a:p>
        </p:txBody>
      </p:sp>
    </p:spTree>
    <p:extLst>
      <p:ext uri="{BB962C8B-B14F-4D97-AF65-F5344CB8AC3E}">
        <p14:creationId xmlns:p14="http://schemas.microsoft.com/office/powerpoint/2010/main" val="811681834"/>
      </p:ext>
    </p:extLst>
  </p:cSld>
  <p:clrMapOvr>
    <a:masterClrMapping/>
  </p:clrMapOvr>
  <p:timing>
    <p:tnLst>
      <p:par>
        <p:cTn id="1" dur="indefinite" restart="never" nodeType="tmRoot"/>
      </p:par>
    </p:tnLst>
  </p:timing>
</p:sld>
</file>

<file path=ppt/theme/_rels/theme12.xml.rels><?xml version="1.0" encoding="UTF-8" standalone="yes"?>
<Relationships xmlns="http://schemas.openxmlformats.org/package/2006/relationships"><Relationship Id="rId1" Type="http://schemas.openxmlformats.org/officeDocument/2006/relationships/image" Target="../media/image13.jpeg"/></Relationships>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Kondensstreifen">
  <a:themeElements>
    <a:clrScheme name="Kondensstreifen">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Kondensstreifen">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densstreife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actylos">
  <a:themeElements>
    <a:clrScheme name="Dactylos">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Dactylos">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actylos">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lzart">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Ion">
  <a:themeElements>
    <a:clrScheme name="Orangero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5.xml><?xml version="1.0" encoding="utf-8"?>
<a:theme xmlns:a="http://schemas.openxmlformats.org/drawingml/2006/main" name="1_Facette">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Fetzen">
  <a:themeElements>
    <a:clrScheme name="Fetze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Fetze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etze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7.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Galerie">
  <a:themeElements>
    <a:clrScheme name="Galerie">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e">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9.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1403</Words>
  <Application>Microsoft Office PowerPoint</Application>
  <PresentationFormat>Breitbild</PresentationFormat>
  <Paragraphs>205</Paragraphs>
  <Slides>47</Slides>
  <Notes>1</Notes>
  <HiddenSlides>0</HiddenSlides>
  <MMClips>0</MMClips>
  <ScaleCrop>false</ScaleCrop>
  <HeadingPairs>
    <vt:vector size="6" baseType="variant">
      <vt:variant>
        <vt:lpstr>Verwendete Schriftarten</vt:lpstr>
      </vt:variant>
      <vt:variant>
        <vt:i4>22</vt:i4>
      </vt:variant>
      <vt:variant>
        <vt:lpstr>Design</vt:lpstr>
      </vt:variant>
      <vt:variant>
        <vt:i4>12</vt:i4>
      </vt:variant>
      <vt:variant>
        <vt:lpstr>Folientitel</vt:lpstr>
      </vt:variant>
      <vt:variant>
        <vt:i4>47</vt:i4>
      </vt:variant>
    </vt:vector>
  </HeadingPairs>
  <TitlesOfParts>
    <vt:vector size="81" baseType="lpstr">
      <vt:lpstr>Arial</vt:lpstr>
      <vt:lpstr>Arial Black</vt:lpstr>
      <vt:lpstr>Baskerville Old Face</vt:lpstr>
      <vt:lpstr>Bookman Old Style</vt:lpstr>
      <vt:lpstr>Calibri</vt:lpstr>
      <vt:lpstr>Calibri Light</vt:lpstr>
      <vt:lpstr>Century</vt:lpstr>
      <vt:lpstr>Century Gothic</vt:lpstr>
      <vt:lpstr>Comic Sans MS</vt:lpstr>
      <vt:lpstr>Elephant</vt:lpstr>
      <vt:lpstr>Franklin Gothic Book</vt:lpstr>
      <vt:lpstr>Gill Sans MT</vt:lpstr>
      <vt:lpstr>Perpetua</vt:lpstr>
      <vt:lpstr>Rockwell</vt:lpstr>
      <vt:lpstr>Rockwell Condensed</vt:lpstr>
      <vt:lpstr>Rockwell Extra Bold</vt:lpstr>
      <vt:lpstr>Segoe UI Semilight</vt:lpstr>
      <vt:lpstr>Sitka Heading</vt:lpstr>
      <vt:lpstr>Trebuchet MS</vt:lpstr>
      <vt:lpstr>Wingdings</vt:lpstr>
      <vt:lpstr>Wingdings 2</vt:lpstr>
      <vt:lpstr>Wingdings 3</vt:lpstr>
      <vt:lpstr>Kondensstreifen</vt:lpstr>
      <vt:lpstr>Holzart</vt:lpstr>
      <vt:lpstr>Ion</vt:lpstr>
      <vt:lpstr>Facette</vt:lpstr>
      <vt:lpstr>1_Facette</vt:lpstr>
      <vt:lpstr>Fetzen</vt:lpstr>
      <vt:lpstr>Office-Design</vt:lpstr>
      <vt:lpstr>Galerie</vt:lpstr>
      <vt:lpstr>Larissa</vt:lpstr>
      <vt:lpstr>Office Theme</vt:lpstr>
      <vt:lpstr>1_Office</vt:lpstr>
      <vt:lpstr>Dactylos</vt:lpstr>
      <vt:lpstr>PowerPoint-Präsentation</vt:lpstr>
      <vt:lpstr>Deutschland</vt:lpstr>
      <vt:lpstr>PowerPoint-Präsentation</vt:lpstr>
      <vt:lpstr>Praktikum in Bremen mit Erasmus +</vt:lpstr>
      <vt:lpstr>Rückblick </vt:lpstr>
      <vt:lpstr>PowerPoint-Präsentation</vt:lpstr>
      <vt:lpstr>   PRAKTIKUM 2017 im HILTON HOTEL DRESDEN</vt:lpstr>
      <vt:lpstr>PowerPoint-Präsentation</vt:lpstr>
      <vt:lpstr>Unsere Erfahrungen</vt:lpstr>
      <vt:lpstr>PowerPoint-Präsentation</vt:lpstr>
      <vt:lpstr>Bremen-LUV</vt:lpstr>
      <vt:lpstr>time in Bremen</vt:lpstr>
      <vt:lpstr>Bremen</vt:lpstr>
      <vt:lpstr>Bolero Schlachte</vt:lpstr>
      <vt:lpstr>Die Bar</vt:lpstr>
      <vt:lpstr>VAI VAI - BREMEN</vt:lpstr>
      <vt:lpstr>Bolero Kassel - Gastroconsulting</vt:lpstr>
      <vt:lpstr>Novotel Berlin Am Tiergarten </vt:lpstr>
      <vt:lpstr>Hilton Hotel Munich Airport Isabella Koller 3AH</vt:lpstr>
      <vt:lpstr>Praktikum im Hilton Munich Airport Lukas Figl</vt:lpstr>
      <vt:lpstr>PowerPoint-Präsentation</vt:lpstr>
      <vt:lpstr>PowerPoint-Präsentation</vt:lpstr>
      <vt:lpstr>Schottland</vt:lpstr>
      <vt:lpstr>PowerPoint-Präsentation</vt:lpstr>
      <vt:lpstr>Beschreibung des Hotels</vt:lpstr>
      <vt:lpstr>Rezension der Arbeit und Verpflegung</vt:lpstr>
      <vt:lpstr>Fazit</vt:lpstr>
      <vt:lpstr>The Craigdarroch Inn Baldauf Andreas 3AH</vt:lpstr>
      <vt:lpstr>Italien</vt:lpstr>
      <vt:lpstr>PENTOLINA RESORT TOSKANA</vt:lpstr>
      <vt:lpstr>Auer Jessica und Sarah Pirker</vt:lpstr>
      <vt:lpstr>PowerPoint-Präsentation</vt:lpstr>
      <vt:lpstr>PowerPoint-Präsentation</vt:lpstr>
      <vt:lpstr>Radisson Blu Hotel (Altmann Lisa 5BT)</vt:lpstr>
      <vt:lpstr>Christina Marie Isola</vt:lpstr>
      <vt:lpstr>PowerPoint-Präsentation</vt:lpstr>
      <vt:lpstr>Seaside Grand Hotel Residencia*****GL</vt:lpstr>
      <vt:lpstr>Seaside Grand Hotel Residencia – Gran Canaria</vt:lpstr>
      <vt:lpstr>PowerPoint-Präsentation</vt:lpstr>
      <vt:lpstr>Luca Rella &amp; Nina Berger</vt:lpstr>
      <vt:lpstr>Platja d‘aro</vt:lpstr>
      <vt:lpstr>Hapimag Resort Mas Nou</vt:lpstr>
      <vt:lpstr>PowerPoint-Präsentation</vt:lpstr>
      <vt:lpstr>Galoresort auf Madeira </vt:lpstr>
      <vt:lpstr>      ENGLAND </vt:lpstr>
      <vt:lpstr>Aber House (Barmouth)</vt:lpstr>
      <vt:lpstr>PowerPoint-Präsentation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admin</dc:creator>
  <cp:lastModifiedBy>Schule</cp:lastModifiedBy>
  <cp:revision>27</cp:revision>
  <dcterms:created xsi:type="dcterms:W3CDTF">2016-09-28T10:56:42Z</dcterms:created>
  <dcterms:modified xsi:type="dcterms:W3CDTF">2017-12-10T21:28:17Z</dcterms:modified>
</cp:coreProperties>
</file>